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61" r:id="rId5"/>
    <p:sldId id="262" r:id="rId6"/>
    <p:sldId id="260" r:id="rId7"/>
    <p:sldId id="263" r:id="rId8"/>
    <p:sldId id="264" r:id="rId9"/>
    <p:sldId id="265" r:id="rId10"/>
    <p:sldId id="266" r:id="rId11"/>
    <p:sldId id="267" r:id="rId12"/>
    <p:sldId id="268" r:id="rId13"/>
    <p:sldId id="269" r:id="rId14"/>
    <p:sldId id="277" r:id="rId15"/>
    <p:sldId id="270" r:id="rId16"/>
    <p:sldId id="271" r:id="rId17"/>
    <p:sldId id="272" r:id="rId18"/>
    <p:sldId id="273" r:id="rId19"/>
    <p:sldId id="278" r:id="rId20"/>
    <p:sldId id="274" r:id="rId21"/>
    <p:sldId id="282" r:id="rId22"/>
    <p:sldId id="279" r:id="rId23"/>
    <p:sldId id="280" r:id="rId24"/>
    <p:sldId id="281" r:id="rId25"/>
    <p:sldId id="283" r:id="rId26"/>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60" d="100"/>
          <a:sy n="60" d="100"/>
        </p:scale>
        <p:origin x="7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10" name="Freeform 6" title="Page Number Shape">
            <a:extLst>
              <a:ext uri="{FF2B5EF4-FFF2-40B4-BE49-F238E27FC236}">
                <a16:creationId xmlns:a16="http://schemas.microsoft.com/office/drawing/2014/main" id="{DD4C4B28-6B4B-4445-8535-F516D74E4AA9}"/>
              </a:ext>
            </a:extLst>
          </p:cNvPr>
          <p:cNvSpPr/>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title="Verticle Rule Line">
            <a:extLst>
              <a:ext uri="{FF2B5EF4-FFF2-40B4-BE49-F238E27FC236}">
                <a16:creationId xmlns:a16="http://schemas.microsoft.com/office/drawing/2014/main" id="{0CB1C732-7193-4253-8746-850D090A6B4E}"/>
              </a:ext>
            </a:extLst>
          </p:cNvPr>
          <p:cNvCxnSpPr>
            <a:cxnSpLocks/>
          </p:cNvCxnSpPr>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03AA199-952B-427F-A5BE-B97D25FD0733}"/>
              </a:ext>
            </a:extLst>
          </p:cNvPr>
          <p:cNvSpPr>
            <a:spLocks noGrp="1"/>
          </p:cNvSpPr>
          <p:nvPr>
            <p:ph type="ctrTitle"/>
          </p:nvPr>
        </p:nvSpPr>
        <p:spPr>
          <a:xfrm>
            <a:off x="1078992" y="1143000"/>
            <a:ext cx="6720840" cy="3730752"/>
          </a:xfrm>
        </p:spPr>
        <p:txBody>
          <a:bodyPr anchor="t">
            <a:normAutofit/>
          </a:bodyPr>
          <a:lstStyle>
            <a:lvl1pPr algn="l">
              <a:defRPr sz="72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A1AA393-A876-475F-A05B-1CCAB6C1F089}"/>
              </a:ext>
            </a:extLst>
          </p:cNvPr>
          <p:cNvSpPr>
            <a:spLocks noGrp="1"/>
          </p:cNvSpPr>
          <p:nvPr>
            <p:ph type="subTitle" idx="1"/>
          </p:nvPr>
        </p:nvSpPr>
        <p:spPr>
          <a:xfrm>
            <a:off x="1078992" y="5010912"/>
            <a:ext cx="6720840" cy="704088"/>
          </a:xfrm>
        </p:spPr>
        <p:txBody>
          <a:bodyPr>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3395621-D631-4F31-AEEF-C8574E507372}"/>
              </a:ext>
            </a:extLst>
          </p:cNvPr>
          <p:cNvSpPr>
            <a:spLocks noGrp="1"/>
          </p:cNvSpPr>
          <p:nvPr>
            <p:ph type="dt" sz="half" idx="10"/>
          </p:nvPr>
        </p:nvSpPr>
        <p:spPr>
          <a:xfrm>
            <a:off x="8286356" y="6007608"/>
            <a:ext cx="3143643" cy="365125"/>
          </a:xfrm>
        </p:spPr>
        <p:txBody>
          <a:bodyPr/>
          <a:lstStyle/>
          <a:p>
            <a:fld id="{53BEF823-48A5-43FC-BE03-E79964288B41}" type="datetimeFigureOut">
              <a:rPr lang="en-US" smtClean="0"/>
              <a:t>12/3/2021</a:t>
            </a:fld>
            <a:endParaRPr lang="en-US" dirty="0"/>
          </a:p>
        </p:txBody>
      </p:sp>
      <p:sp>
        <p:nvSpPr>
          <p:cNvPr id="5" name="Footer Placeholder 4">
            <a:extLst>
              <a:ext uri="{FF2B5EF4-FFF2-40B4-BE49-F238E27FC236}">
                <a16:creationId xmlns:a16="http://schemas.microsoft.com/office/drawing/2014/main" id="{305EE125-77AD-4E23-AFB7-C5CFDEACACF1}"/>
              </a:ext>
            </a:extLst>
          </p:cNvPr>
          <p:cNvSpPr>
            <a:spLocks noGrp="1"/>
          </p:cNvSpPr>
          <p:nvPr>
            <p:ph type="ftr" sz="quarter" idx="11"/>
          </p:nvPr>
        </p:nvSpPr>
        <p:spPr>
          <a:xfrm>
            <a:off x="1078991" y="6007608"/>
            <a:ext cx="6720837" cy="365125"/>
          </a:xfrm>
        </p:spPr>
        <p:txBody>
          <a:bodyPr/>
          <a:lstStyle/>
          <a:p>
            <a:endParaRPr lang="en-US" dirty="0"/>
          </a:p>
        </p:txBody>
      </p:sp>
      <p:sp>
        <p:nvSpPr>
          <p:cNvPr id="6" name="Slide Number Placeholder 5">
            <a:extLst>
              <a:ext uri="{FF2B5EF4-FFF2-40B4-BE49-F238E27FC236}">
                <a16:creationId xmlns:a16="http://schemas.microsoft.com/office/drawing/2014/main" id="{DC569682-B530-4F52-87B9-39464A0930B3}"/>
              </a:ext>
            </a:extLst>
          </p:cNvPr>
          <p:cNvSpPr>
            <a:spLocks noGrp="1"/>
          </p:cNvSpPr>
          <p:nvPr>
            <p:ph type="sldNum" sz="quarter" idx="12"/>
          </p:nvPr>
        </p:nvSpPr>
        <p:spPr/>
        <p:txBody>
          <a:bodyPr/>
          <a:lstStyle>
            <a:lvl1pPr algn="ctr">
              <a:defRPr/>
            </a:lvl1pPr>
          </a:lstStyle>
          <a:p>
            <a:pPr algn="ctr"/>
            <a:fld id="{D79E6812-DF0E-4B88-AFAA-EAC7168F54C0}" type="slidenum">
              <a:rPr lang="en-US" smtClean="0"/>
              <a:pPr algn="ctr"/>
              <a:t>‹Nº›</a:t>
            </a:fld>
            <a:endParaRPr lang="en-US" dirty="0"/>
          </a:p>
        </p:txBody>
      </p:sp>
    </p:spTree>
    <p:extLst>
      <p:ext uri="{BB962C8B-B14F-4D97-AF65-F5344CB8AC3E}">
        <p14:creationId xmlns:p14="http://schemas.microsoft.com/office/powerpoint/2010/main" val="31911579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59FCF-ACDF-495D-ACFA-15FCAC9EAE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3786E3-AB17-427E-8EF8-7FCB671A11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33B4E9-7A16-448C-8BE6-B14941A34857}"/>
              </a:ext>
            </a:extLst>
          </p:cNvPr>
          <p:cNvSpPr>
            <a:spLocks noGrp="1"/>
          </p:cNvSpPr>
          <p:nvPr>
            <p:ph type="dt" sz="half" idx="10"/>
          </p:nvPr>
        </p:nvSpPr>
        <p:spPr/>
        <p:txBody>
          <a:bodyPr/>
          <a:lstStyle/>
          <a:p>
            <a:pPr algn="r"/>
            <a:fld id="{53BEF823-48A5-43FC-BE03-E79964288B41}" type="datetimeFigureOut">
              <a:rPr lang="en-US" smtClean="0"/>
              <a:pPr algn="r"/>
              <a:t>12/3/2021</a:t>
            </a:fld>
            <a:endParaRPr lang="en-US" dirty="0"/>
          </a:p>
        </p:txBody>
      </p:sp>
      <p:sp>
        <p:nvSpPr>
          <p:cNvPr id="8" name="Footer Placeholder 7">
            <a:extLst>
              <a:ext uri="{FF2B5EF4-FFF2-40B4-BE49-F238E27FC236}">
                <a16:creationId xmlns:a16="http://schemas.microsoft.com/office/drawing/2014/main" id="{579212F5-5835-49FF-836F-5E3008A0EDB1}"/>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DE9D492B-E5EE-4D24-A087-57D739CFACE8}"/>
              </a:ext>
            </a:extLst>
          </p:cNvPr>
          <p:cNvSpPr>
            <a:spLocks noGrp="1"/>
          </p:cNvSpPr>
          <p:nvPr>
            <p:ph type="sldNum" sz="quarter" idx="12"/>
          </p:nvPr>
        </p:nvSpPr>
        <p:spPr/>
        <p:txBody>
          <a:bodyPr/>
          <a:lstStyle/>
          <a:p>
            <a:pPr algn="ctr"/>
            <a:fld id="{D79E6812-DF0E-4B88-AFAA-EAC7168F54C0}" type="slidenum">
              <a:rPr lang="en-US" smtClean="0"/>
              <a:pPr algn="ctr"/>
              <a:t>‹Nº›</a:t>
            </a:fld>
            <a:endParaRPr lang="en-US" dirty="0"/>
          </a:p>
        </p:txBody>
      </p:sp>
    </p:spTree>
    <p:extLst>
      <p:ext uri="{BB962C8B-B14F-4D97-AF65-F5344CB8AC3E}">
        <p14:creationId xmlns:p14="http://schemas.microsoft.com/office/powerpoint/2010/main" val="4242935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1E395-94BD-4E79-8E42-9CD4EB33CA60}"/>
              </a:ext>
            </a:extLst>
          </p:cNvPr>
          <p:cNvSpPr>
            <a:spLocks noGrp="1"/>
          </p:cNvSpPr>
          <p:nvPr>
            <p:ph type="title" orient="vert"/>
          </p:nvPr>
        </p:nvSpPr>
        <p:spPr>
          <a:xfrm>
            <a:off x="8475542" y="758952"/>
            <a:ext cx="2954458" cy="4986002"/>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79AA8A4-66BC-4E80-ABE3-F533F82B88CA}"/>
              </a:ext>
            </a:extLst>
          </p:cNvPr>
          <p:cNvSpPr>
            <a:spLocks noGrp="1"/>
          </p:cNvSpPr>
          <p:nvPr>
            <p:ph type="body" orient="vert" idx="1"/>
          </p:nvPr>
        </p:nvSpPr>
        <p:spPr>
          <a:xfrm>
            <a:off x="758952" y="758952"/>
            <a:ext cx="7407586" cy="498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DDA4EA6-6A1A-48ED-9D79-A438561C7E79}"/>
              </a:ext>
            </a:extLst>
          </p:cNvPr>
          <p:cNvSpPr>
            <a:spLocks noGrp="1"/>
          </p:cNvSpPr>
          <p:nvPr>
            <p:ph type="dt" sz="half" idx="10"/>
          </p:nvPr>
        </p:nvSpPr>
        <p:spPr/>
        <p:txBody>
          <a:bodyPr/>
          <a:lstStyle/>
          <a:p>
            <a:pPr algn="r"/>
            <a:fld id="{53BEF823-48A5-43FC-BE03-E79964288B41}" type="datetimeFigureOut">
              <a:rPr lang="en-US" smtClean="0"/>
              <a:pPr algn="r"/>
              <a:t>12/3/2021</a:t>
            </a:fld>
            <a:endParaRPr lang="en-US" dirty="0"/>
          </a:p>
        </p:txBody>
      </p:sp>
      <p:sp>
        <p:nvSpPr>
          <p:cNvPr id="8" name="Footer Placeholder 7">
            <a:extLst>
              <a:ext uri="{FF2B5EF4-FFF2-40B4-BE49-F238E27FC236}">
                <a16:creationId xmlns:a16="http://schemas.microsoft.com/office/drawing/2014/main" id="{F049B2BA-9250-4EBF-8820-10BDA5C1C62B}"/>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1F914475-55F3-4C46-BAE2-E4D93E9E3781}"/>
              </a:ext>
            </a:extLst>
          </p:cNvPr>
          <p:cNvSpPr>
            <a:spLocks noGrp="1"/>
          </p:cNvSpPr>
          <p:nvPr>
            <p:ph type="sldNum" sz="quarter" idx="12"/>
          </p:nvPr>
        </p:nvSpPr>
        <p:spPr/>
        <p:txBody>
          <a:bodyPr/>
          <a:lstStyle/>
          <a:p>
            <a:pPr algn="ctr"/>
            <a:fld id="{D79E6812-DF0E-4B88-AFAA-EAC7168F54C0}" type="slidenum">
              <a:rPr lang="en-US" smtClean="0"/>
              <a:pPr algn="ctr"/>
              <a:t>‹Nº›</a:t>
            </a:fld>
            <a:endParaRPr lang="en-US" dirty="0"/>
          </a:p>
        </p:txBody>
      </p:sp>
    </p:spTree>
    <p:extLst>
      <p:ext uri="{BB962C8B-B14F-4D97-AF65-F5344CB8AC3E}">
        <p14:creationId xmlns:p14="http://schemas.microsoft.com/office/powerpoint/2010/main" val="3456768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51BD-5252-4168-A69E-C6864AE297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48EEE-19C9-493B-836D-73B9E4A0B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FA6BFE-11ED-4FB4-9F65-508B5B0F0DD3}"/>
              </a:ext>
            </a:extLst>
          </p:cNvPr>
          <p:cNvSpPr>
            <a:spLocks noGrp="1"/>
          </p:cNvSpPr>
          <p:nvPr>
            <p:ph type="dt" sz="half" idx="10"/>
          </p:nvPr>
        </p:nvSpPr>
        <p:spPr/>
        <p:txBody>
          <a:bodyPr/>
          <a:lstStyle/>
          <a:p>
            <a:pPr algn="r"/>
            <a:fld id="{53BEF823-48A5-43FC-BE03-E79964288B41}" type="datetimeFigureOut">
              <a:rPr lang="en-US" smtClean="0"/>
              <a:pPr algn="r"/>
              <a:t>12/3/2021</a:t>
            </a:fld>
            <a:endParaRPr lang="en-US" dirty="0"/>
          </a:p>
        </p:txBody>
      </p:sp>
      <p:sp>
        <p:nvSpPr>
          <p:cNvPr id="8" name="Footer Placeholder 7">
            <a:extLst>
              <a:ext uri="{FF2B5EF4-FFF2-40B4-BE49-F238E27FC236}">
                <a16:creationId xmlns:a16="http://schemas.microsoft.com/office/drawing/2014/main" id="{F90F536E-BEFF-4E0D-B4EC-39DE28C67CC3}"/>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36EE02AF-6FE1-4972-BD48-A82499AD67F6}"/>
              </a:ext>
            </a:extLst>
          </p:cNvPr>
          <p:cNvSpPr>
            <a:spLocks noGrp="1"/>
          </p:cNvSpPr>
          <p:nvPr>
            <p:ph type="sldNum" sz="quarter" idx="12"/>
          </p:nvPr>
        </p:nvSpPr>
        <p:spPr/>
        <p:txBody>
          <a:bodyPr/>
          <a:lstStyle/>
          <a:p>
            <a:pPr algn="ctr"/>
            <a:fld id="{D79E6812-DF0E-4B88-AFAA-EAC7168F54C0}" type="slidenum">
              <a:rPr lang="en-US" smtClean="0"/>
              <a:pPr algn="ctr"/>
              <a:t>‹Nº›</a:t>
            </a:fld>
            <a:endParaRPr lang="en-US" dirty="0"/>
          </a:p>
        </p:txBody>
      </p:sp>
    </p:spTree>
    <p:extLst>
      <p:ext uri="{BB962C8B-B14F-4D97-AF65-F5344CB8AC3E}">
        <p14:creationId xmlns:p14="http://schemas.microsoft.com/office/powerpoint/2010/main" val="1019642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52EE-D9FC-4E51-9BFF-141F9192339F}"/>
              </a:ext>
            </a:extLst>
          </p:cNvPr>
          <p:cNvSpPr>
            <a:spLocks noGrp="1"/>
          </p:cNvSpPr>
          <p:nvPr>
            <p:ph type="title"/>
          </p:nvPr>
        </p:nvSpPr>
        <p:spPr>
          <a:xfrm>
            <a:off x="763051" y="2414016"/>
            <a:ext cx="10666949" cy="3099816"/>
          </a:xfrm>
        </p:spPr>
        <p:txBody>
          <a:bodyPr anchor="t"/>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1E086C4-4949-4E7A-A182-6709496A1C38}"/>
              </a:ext>
            </a:extLst>
          </p:cNvPr>
          <p:cNvSpPr>
            <a:spLocks noGrp="1"/>
          </p:cNvSpPr>
          <p:nvPr>
            <p:ph type="body" idx="1"/>
          </p:nvPr>
        </p:nvSpPr>
        <p:spPr>
          <a:xfrm>
            <a:off x="758952" y="1389888"/>
            <a:ext cx="10671048" cy="822960"/>
          </a:xfrm>
        </p:spPr>
        <p:txBody>
          <a:bodyPr anchor="ctr">
            <a:normAutofit/>
          </a:bodyPr>
          <a:lstStyle>
            <a:lvl1pPr marL="0" indent="0">
              <a:buNone/>
              <a:defRPr sz="2000" i="1">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3D12BC88-6A2B-4851-9568-23A4B74D9F98}"/>
              </a:ext>
            </a:extLst>
          </p:cNvPr>
          <p:cNvSpPr>
            <a:spLocks noGrp="1"/>
          </p:cNvSpPr>
          <p:nvPr>
            <p:ph type="dt" sz="half" idx="10"/>
          </p:nvPr>
        </p:nvSpPr>
        <p:spPr/>
        <p:txBody>
          <a:bodyPr/>
          <a:lstStyle/>
          <a:p>
            <a:pPr algn="r"/>
            <a:fld id="{53BEF823-48A5-43FC-BE03-E79964288B41}" type="datetimeFigureOut">
              <a:rPr lang="en-US" smtClean="0"/>
              <a:pPr algn="r"/>
              <a:t>12/3/2021</a:t>
            </a:fld>
            <a:endParaRPr lang="en-US" dirty="0"/>
          </a:p>
        </p:txBody>
      </p:sp>
      <p:sp>
        <p:nvSpPr>
          <p:cNvPr id="8" name="Footer Placeholder 7">
            <a:extLst>
              <a:ext uri="{FF2B5EF4-FFF2-40B4-BE49-F238E27FC236}">
                <a16:creationId xmlns:a16="http://schemas.microsoft.com/office/drawing/2014/main" id="{D882CFE5-65C3-4F46-9141-4645455947D2}"/>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5321B390-4E13-4481-AC02-FF126656C4C9}"/>
              </a:ext>
            </a:extLst>
          </p:cNvPr>
          <p:cNvSpPr>
            <a:spLocks noGrp="1"/>
          </p:cNvSpPr>
          <p:nvPr>
            <p:ph type="sldNum" sz="quarter" idx="12"/>
          </p:nvPr>
        </p:nvSpPr>
        <p:spPr/>
        <p:txBody>
          <a:bodyPr/>
          <a:lstStyle/>
          <a:p>
            <a:pPr algn="ctr"/>
            <a:fld id="{D79E6812-DF0E-4B88-AFAA-EAC7168F54C0}" type="slidenum">
              <a:rPr lang="en-US" smtClean="0"/>
              <a:pPr algn="ctr"/>
              <a:t>‹Nº›</a:t>
            </a:fld>
            <a:endParaRPr lang="en-US" dirty="0"/>
          </a:p>
        </p:txBody>
      </p:sp>
    </p:spTree>
    <p:extLst>
      <p:ext uri="{BB962C8B-B14F-4D97-AF65-F5344CB8AC3E}">
        <p14:creationId xmlns:p14="http://schemas.microsoft.com/office/powerpoint/2010/main" val="4171957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E02F8-47BB-4D30-8EFE-69C9222D9EC4}"/>
              </a:ext>
            </a:extLst>
          </p:cNvPr>
          <p:cNvSpPr>
            <a:spLocks noGrp="1"/>
          </p:cNvSpPr>
          <p:nvPr>
            <p:ph sz="half" idx="1"/>
          </p:nvPr>
        </p:nvSpPr>
        <p:spPr>
          <a:xfrm>
            <a:off x="5184648" y="758952"/>
            <a:ext cx="6245352" cy="2240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A844D33-6BF0-4205-A542-8537E3515938}"/>
              </a:ext>
            </a:extLst>
          </p:cNvPr>
          <p:cNvSpPr>
            <a:spLocks noGrp="1"/>
          </p:cNvSpPr>
          <p:nvPr>
            <p:ph sz="half" idx="2"/>
          </p:nvPr>
        </p:nvSpPr>
        <p:spPr>
          <a:xfrm>
            <a:off x="5184647" y="3273551"/>
            <a:ext cx="6245351" cy="224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a:extLst>
              <a:ext uri="{FF2B5EF4-FFF2-40B4-BE49-F238E27FC236}">
                <a16:creationId xmlns:a16="http://schemas.microsoft.com/office/drawing/2014/main" id="{D6953A83-D2BE-4015-8D64-BE93DDFE5D21}"/>
              </a:ext>
            </a:extLst>
          </p:cNvPr>
          <p:cNvSpPr>
            <a:spLocks noGrp="1"/>
          </p:cNvSpPr>
          <p:nvPr>
            <p:ph type="dt" sz="half" idx="10"/>
          </p:nvPr>
        </p:nvSpPr>
        <p:spPr/>
        <p:txBody>
          <a:bodyPr/>
          <a:lstStyle/>
          <a:p>
            <a:pPr algn="r"/>
            <a:fld id="{53BEF823-48A5-43FC-BE03-E79964288B41}" type="datetimeFigureOut">
              <a:rPr lang="en-US" smtClean="0"/>
              <a:pPr algn="r"/>
              <a:t>12/3/2021</a:t>
            </a:fld>
            <a:endParaRPr lang="en-US" dirty="0"/>
          </a:p>
        </p:txBody>
      </p:sp>
      <p:sp>
        <p:nvSpPr>
          <p:cNvPr id="10" name="Footer Placeholder 9">
            <a:extLst>
              <a:ext uri="{FF2B5EF4-FFF2-40B4-BE49-F238E27FC236}">
                <a16:creationId xmlns:a16="http://schemas.microsoft.com/office/drawing/2014/main" id="{BA849E67-05F9-4033-B033-74D6B8C8E77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DFAAC6AA-CFFB-438F-9327-DDB023E2E149}"/>
              </a:ext>
            </a:extLst>
          </p:cNvPr>
          <p:cNvSpPr>
            <a:spLocks noGrp="1"/>
          </p:cNvSpPr>
          <p:nvPr>
            <p:ph type="sldNum" sz="quarter" idx="12"/>
          </p:nvPr>
        </p:nvSpPr>
        <p:spPr/>
        <p:txBody>
          <a:bodyPr/>
          <a:lstStyle/>
          <a:p>
            <a:pPr algn="ctr"/>
            <a:fld id="{D79E6812-DF0E-4B88-AFAA-EAC7168F54C0}" type="slidenum">
              <a:rPr lang="en-US" smtClean="0"/>
              <a:pPr algn="ctr"/>
              <a:t>‹Nº›</a:t>
            </a:fld>
            <a:endParaRPr lang="en-US" dirty="0"/>
          </a:p>
        </p:txBody>
      </p:sp>
      <p:sp>
        <p:nvSpPr>
          <p:cNvPr id="5" name="Title 4">
            <a:extLst>
              <a:ext uri="{FF2B5EF4-FFF2-40B4-BE49-F238E27FC236}">
                <a16:creationId xmlns:a16="http://schemas.microsoft.com/office/drawing/2014/main" id="{BA4960CB-ABA7-4442-AB15-FE444F23C6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4141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348291-9C7D-407E-8D07-FA3A323EA973}"/>
              </a:ext>
            </a:extLst>
          </p:cNvPr>
          <p:cNvSpPr>
            <a:spLocks noGrp="1"/>
          </p:cNvSpPr>
          <p:nvPr>
            <p:ph type="body" idx="1"/>
          </p:nvPr>
        </p:nvSpPr>
        <p:spPr>
          <a:xfrm>
            <a:off x="5184648" y="758952"/>
            <a:ext cx="6245352"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A192D2-8BA6-4A4D-814D-AD37A2A10AC8}"/>
              </a:ext>
            </a:extLst>
          </p:cNvPr>
          <p:cNvSpPr>
            <a:spLocks noGrp="1"/>
          </p:cNvSpPr>
          <p:nvPr>
            <p:ph sz="half" idx="2"/>
          </p:nvPr>
        </p:nvSpPr>
        <p:spPr>
          <a:xfrm>
            <a:off x="5190323" y="1377198"/>
            <a:ext cx="6239675"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6FD4BC-C948-41C4-BA24-5D26147E1C97}"/>
              </a:ext>
            </a:extLst>
          </p:cNvPr>
          <p:cNvSpPr>
            <a:spLocks noGrp="1"/>
          </p:cNvSpPr>
          <p:nvPr>
            <p:ph type="body" sz="quarter" idx="3"/>
          </p:nvPr>
        </p:nvSpPr>
        <p:spPr>
          <a:xfrm>
            <a:off x="5184647" y="3319548"/>
            <a:ext cx="6245351"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2E359C-F73D-4F1B-9F9A-6D628567105D}"/>
              </a:ext>
            </a:extLst>
          </p:cNvPr>
          <p:cNvSpPr>
            <a:spLocks noGrp="1"/>
          </p:cNvSpPr>
          <p:nvPr>
            <p:ph sz="quarter" idx="4"/>
          </p:nvPr>
        </p:nvSpPr>
        <p:spPr>
          <a:xfrm>
            <a:off x="5184646" y="3932372"/>
            <a:ext cx="6245352"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a:extLst>
              <a:ext uri="{FF2B5EF4-FFF2-40B4-BE49-F238E27FC236}">
                <a16:creationId xmlns:a16="http://schemas.microsoft.com/office/drawing/2014/main" id="{D76B63AE-38FF-40DD-A543-32DD98E6BDB2}"/>
              </a:ext>
            </a:extLst>
          </p:cNvPr>
          <p:cNvSpPr>
            <a:spLocks noGrp="1"/>
          </p:cNvSpPr>
          <p:nvPr>
            <p:ph type="title"/>
          </p:nvPr>
        </p:nvSpPr>
        <p:spPr/>
        <p:txBody>
          <a:bodyPr/>
          <a:lstStyle/>
          <a:p>
            <a:r>
              <a:rPr lang="en-US"/>
              <a:t>Click to edit Master title style</a:t>
            </a:r>
            <a:endParaRPr lang="en-US" dirty="0"/>
          </a:p>
        </p:txBody>
      </p:sp>
      <p:sp>
        <p:nvSpPr>
          <p:cNvPr id="12" name="Date Placeholder 11">
            <a:extLst>
              <a:ext uri="{FF2B5EF4-FFF2-40B4-BE49-F238E27FC236}">
                <a16:creationId xmlns:a16="http://schemas.microsoft.com/office/drawing/2014/main" id="{C686C0EB-E082-4BAB-99E8-B42F3C28B20F}"/>
              </a:ext>
            </a:extLst>
          </p:cNvPr>
          <p:cNvSpPr>
            <a:spLocks noGrp="1"/>
          </p:cNvSpPr>
          <p:nvPr>
            <p:ph type="dt" sz="half" idx="10"/>
          </p:nvPr>
        </p:nvSpPr>
        <p:spPr/>
        <p:txBody>
          <a:bodyPr/>
          <a:lstStyle/>
          <a:p>
            <a:pPr algn="r"/>
            <a:fld id="{53BEF823-48A5-43FC-BE03-E79964288B41}" type="datetimeFigureOut">
              <a:rPr lang="en-US" smtClean="0"/>
              <a:pPr algn="r"/>
              <a:t>12/3/2021</a:t>
            </a:fld>
            <a:endParaRPr lang="en-US" dirty="0"/>
          </a:p>
        </p:txBody>
      </p:sp>
      <p:sp>
        <p:nvSpPr>
          <p:cNvPr id="13" name="Footer Placeholder 12">
            <a:extLst>
              <a:ext uri="{FF2B5EF4-FFF2-40B4-BE49-F238E27FC236}">
                <a16:creationId xmlns:a16="http://schemas.microsoft.com/office/drawing/2014/main" id="{B3CB0152-BA1F-48C7-A66F-3ADB51C94B97}"/>
              </a:ext>
            </a:extLst>
          </p:cNvPr>
          <p:cNvSpPr>
            <a:spLocks noGrp="1"/>
          </p:cNvSpPr>
          <p:nvPr>
            <p:ph type="ftr" sz="quarter" idx="11"/>
          </p:nvPr>
        </p:nvSpPr>
        <p:spPr/>
        <p:txBody>
          <a:bodyPr/>
          <a:lstStyle/>
          <a:p>
            <a:pPr algn="l"/>
            <a:endParaRPr lang="en-US" dirty="0"/>
          </a:p>
        </p:txBody>
      </p:sp>
      <p:sp>
        <p:nvSpPr>
          <p:cNvPr id="14" name="Slide Number Placeholder 13">
            <a:extLst>
              <a:ext uri="{FF2B5EF4-FFF2-40B4-BE49-F238E27FC236}">
                <a16:creationId xmlns:a16="http://schemas.microsoft.com/office/drawing/2014/main" id="{BD1C21B3-5CF6-415F-8295-EED3DF5CB55C}"/>
              </a:ext>
            </a:extLst>
          </p:cNvPr>
          <p:cNvSpPr>
            <a:spLocks noGrp="1"/>
          </p:cNvSpPr>
          <p:nvPr>
            <p:ph type="sldNum" sz="quarter" idx="12"/>
          </p:nvPr>
        </p:nvSpPr>
        <p:spPr/>
        <p:txBody>
          <a:bodyPr/>
          <a:lstStyle/>
          <a:p>
            <a:pPr algn="ctr"/>
            <a:fld id="{D79E6812-DF0E-4B88-AFAA-EAC7168F54C0}" type="slidenum">
              <a:rPr lang="en-US" smtClean="0"/>
              <a:pPr algn="ctr"/>
              <a:t>‹Nº›</a:t>
            </a:fld>
            <a:endParaRPr lang="en-US" dirty="0"/>
          </a:p>
        </p:txBody>
      </p:sp>
    </p:spTree>
    <p:extLst>
      <p:ext uri="{BB962C8B-B14F-4D97-AF65-F5344CB8AC3E}">
        <p14:creationId xmlns:p14="http://schemas.microsoft.com/office/powerpoint/2010/main" val="18679104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470D5-4EB9-4410-A8AE-6D85F19239FF}"/>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5887FB59-BA77-4864-B9E8-994851250CB4}"/>
              </a:ext>
            </a:extLst>
          </p:cNvPr>
          <p:cNvSpPr>
            <a:spLocks noGrp="1"/>
          </p:cNvSpPr>
          <p:nvPr>
            <p:ph type="dt" sz="half" idx="10"/>
          </p:nvPr>
        </p:nvSpPr>
        <p:spPr/>
        <p:txBody>
          <a:bodyPr/>
          <a:lstStyle/>
          <a:p>
            <a:pPr algn="r"/>
            <a:fld id="{53BEF823-48A5-43FC-BE03-E79964288B41}" type="datetimeFigureOut">
              <a:rPr lang="en-US" smtClean="0"/>
              <a:pPr algn="r"/>
              <a:t>12/3/2021</a:t>
            </a:fld>
            <a:endParaRPr lang="en-US" dirty="0"/>
          </a:p>
        </p:txBody>
      </p:sp>
      <p:sp>
        <p:nvSpPr>
          <p:cNvPr id="7" name="Footer Placeholder 6">
            <a:extLst>
              <a:ext uri="{FF2B5EF4-FFF2-40B4-BE49-F238E27FC236}">
                <a16:creationId xmlns:a16="http://schemas.microsoft.com/office/drawing/2014/main" id="{B6F0BC0B-BA67-455B-B567-1473DF0628BE}"/>
              </a:ext>
            </a:extLst>
          </p:cNvPr>
          <p:cNvSpPr>
            <a:spLocks noGrp="1"/>
          </p:cNvSpPr>
          <p:nvPr>
            <p:ph type="ftr" sz="quarter" idx="11"/>
          </p:nvPr>
        </p:nvSpPr>
        <p:spPr/>
        <p:txBody>
          <a:bodyPr/>
          <a:lstStyle/>
          <a:p>
            <a:pPr algn="l"/>
            <a:endParaRPr lang="en-US" dirty="0"/>
          </a:p>
        </p:txBody>
      </p:sp>
      <p:sp>
        <p:nvSpPr>
          <p:cNvPr id="8" name="Slide Number Placeholder 7">
            <a:extLst>
              <a:ext uri="{FF2B5EF4-FFF2-40B4-BE49-F238E27FC236}">
                <a16:creationId xmlns:a16="http://schemas.microsoft.com/office/drawing/2014/main" id="{2CF0BCF3-6FB5-4529-AA6A-A31467351EF5}"/>
              </a:ext>
            </a:extLst>
          </p:cNvPr>
          <p:cNvSpPr>
            <a:spLocks noGrp="1"/>
          </p:cNvSpPr>
          <p:nvPr>
            <p:ph type="sldNum" sz="quarter" idx="12"/>
          </p:nvPr>
        </p:nvSpPr>
        <p:spPr/>
        <p:txBody>
          <a:bodyPr/>
          <a:lstStyle/>
          <a:p>
            <a:pPr algn="ctr"/>
            <a:fld id="{D79E6812-DF0E-4B88-AFAA-EAC7168F54C0}" type="slidenum">
              <a:rPr lang="en-US" smtClean="0"/>
              <a:pPr algn="ctr"/>
              <a:t>‹Nº›</a:t>
            </a:fld>
            <a:endParaRPr lang="en-US" dirty="0"/>
          </a:p>
        </p:txBody>
      </p:sp>
    </p:spTree>
    <p:extLst>
      <p:ext uri="{BB962C8B-B14F-4D97-AF65-F5344CB8AC3E}">
        <p14:creationId xmlns:p14="http://schemas.microsoft.com/office/powerpoint/2010/main" val="725731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BF1315B-6865-4A5A-91C1-B75339038903}"/>
              </a:ext>
            </a:extLst>
          </p:cNvPr>
          <p:cNvSpPr>
            <a:spLocks noGrp="1"/>
          </p:cNvSpPr>
          <p:nvPr>
            <p:ph type="dt" sz="half" idx="10"/>
          </p:nvPr>
        </p:nvSpPr>
        <p:spPr/>
        <p:txBody>
          <a:bodyPr/>
          <a:lstStyle/>
          <a:p>
            <a:pPr algn="r"/>
            <a:fld id="{53BEF823-48A5-43FC-BE03-E79964288B41}" type="datetimeFigureOut">
              <a:rPr lang="en-US" smtClean="0"/>
              <a:pPr algn="r"/>
              <a:t>12/3/2021</a:t>
            </a:fld>
            <a:endParaRPr lang="en-US" dirty="0"/>
          </a:p>
        </p:txBody>
      </p:sp>
      <p:sp>
        <p:nvSpPr>
          <p:cNvPr id="6" name="Footer Placeholder 5">
            <a:extLst>
              <a:ext uri="{FF2B5EF4-FFF2-40B4-BE49-F238E27FC236}">
                <a16:creationId xmlns:a16="http://schemas.microsoft.com/office/drawing/2014/main" id="{DD536720-08C7-43DE-8EB5-CAB52D0E96B1}"/>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D2477AF-B012-491C-AE42-22DE1203BE8D}"/>
              </a:ext>
            </a:extLst>
          </p:cNvPr>
          <p:cNvSpPr>
            <a:spLocks noGrp="1"/>
          </p:cNvSpPr>
          <p:nvPr>
            <p:ph type="sldNum" sz="quarter" idx="12"/>
          </p:nvPr>
        </p:nvSpPr>
        <p:spPr/>
        <p:txBody>
          <a:bodyPr/>
          <a:lstStyle/>
          <a:p>
            <a:pPr algn="ctr"/>
            <a:fld id="{D79E6812-DF0E-4B88-AFAA-EAC7168F54C0}" type="slidenum">
              <a:rPr lang="en-US" smtClean="0"/>
              <a:pPr algn="ctr"/>
              <a:t>‹Nº›</a:t>
            </a:fld>
            <a:endParaRPr lang="en-US" dirty="0"/>
          </a:p>
        </p:txBody>
      </p:sp>
    </p:spTree>
    <p:extLst>
      <p:ext uri="{BB962C8B-B14F-4D97-AF65-F5344CB8AC3E}">
        <p14:creationId xmlns:p14="http://schemas.microsoft.com/office/powerpoint/2010/main" val="653331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D183AC-72A9-43F5-A1B3-1D7A6A4C7EEB}"/>
              </a:ext>
            </a:extLst>
          </p:cNvPr>
          <p:cNvSpPr>
            <a:spLocks noGrp="1"/>
          </p:cNvSpPr>
          <p:nvPr>
            <p:ph idx="1"/>
          </p:nvPr>
        </p:nvSpPr>
        <p:spPr>
          <a:xfrm>
            <a:off x="5183188" y="758951"/>
            <a:ext cx="6245352" cy="475488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045592-52ED-4270-ACBB-BCC528DAC407}"/>
              </a:ext>
            </a:extLst>
          </p:cNvPr>
          <p:cNvSpPr>
            <a:spLocks noGrp="1"/>
          </p:cNvSpPr>
          <p:nvPr>
            <p:ph type="body" sz="half" idx="2"/>
          </p:nvPr>
        </p:nvSpPr>
        <p:spPr>
          <a:xfrm>
            <a:off x="758953" y="3815080"/>
            <a:ext cx="3831336" cy="1698752"/>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99A93518-F9B5-418F-9883-BEF8359B045A}"/>
              </a:ext>
            </a:extLst>
          </p:cNvPr>
          <p:cNvSpPr>
            <a:spLocks noGrp="1"/>
          </p:cNvSpPr>
          <p:nvPr>
            <p:ph type="dt" sz="half" idx="10"/>
          </p:nvPr>
        </p:nvSpPr>
        <p:spPr/>
        <p:txBody>
          <a:bodyPr/>
          <a:lstStyle/>
          <a:p>
            <a:pPr algn="r"/>
            <a:fld id="{53BEF823-48A5-43FC-BE03-E79964288B41}" type="datetimeFigureOut">
              <a:rPr lang="en-US" smtClean="0"/>
              <a:pPr algn="r"/>
              <a:t>12/3/2021</a:t>
            </a:fld>
            <a:endParaRPr lang="en-US" dirty="0"/>
          </a:p>
        </p:txBody>
      </p:sp>
      <p:sp>
        <p:nvSpPr>
          <p:cNvPr id="10" name="Footer Placeholder 9">
            <a:extLst>
              <a:ext uri="{FF2B5EF4-FFF2-40B4-BE49-F238E27FC236}">
                <a16:creationId xmlns:a16="http://schemas.microsoft.com/office/drawing/2014/main" id="{27B9FFE7-C4AB-425B-9B56-E412C72212A0}"/>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59231052-EBA8-4781-B28A-2FEA8BE523F3}"/>
              </a:ext>
            </a:extLst>
          </p:cNvPr>
          <p:cNvSpPr>
            <a:spLocks noGrp="1"/>
          </p:cNvSpPr>
          <p:nvPr>
            <p:ph type="sldNum" sz="quarter" idx="12"/>
          </p:nvPr>
        </p:nvSpPr>
        <p:spPr/>
        <p:txBody>
          <a:bodyPr/>
          <a:lstStyle/>
          <a:p>
            <a:pPr algn="ctr"/>
            <a:fld id="{D79E6812-DF0E-4B88-AFAA-EAC7168F54C0}" type="slidenum">
              <a:rPr lang="en-US" smtClean="0"/>
              <a:pPr algn="ctr"/>
              <a:t>‹Nº›</a:t>
            </a:fld>
            <a:endParaRPr lang="en-US" dirty="0"/>
          </a:p>
        </p:txBody>
      </p:sp>
      <p:sp>
        <p:nvSpPr>
          <p:cNvPr id="2" name="Title 1">
            <a:extLst>
              <a:ext uri="{FF2B5EF4-FFF2-40B4-BE49-F238E27FC236}">
                <a16:creationId xmlns:a16="http://schemas.microsoft.com/office/drawing/2014/main" id="{CBDBF9E7-F686-4FA1-9BA5-69BDD014B0D3}"/>
              </a:ext>
            </a:extLst>
          </p:cNvPr>
          <p:cNvSpPr>
            <a:spLocks noGrp="1"/>
          </p:cNvSpPr>
          <p:nvPr>
            <p:ph type="title"/>
          </p:nvPr>
        </p:nvSpPr>
        <p:spPr>
          <a:xfrm>
            <a:off x="758952" y="758952"/>
            <a:ext cx="3831336" cy="2930179"/>
          </a:xfrm>
        </p:spPr>
        <p:txBody>
          <a:bodyPr/>
          <a:lstStyle/>
          <a:p>
            <a:r>
              <a:rPr lang="en-US"/>
              <a:t>Click to edit Master title style</a:t>
            </a:r>
            <a:endParaRPr lang="en-US" dirty="0"/>
          </a:p>
        </p:txBody>
      </p:sp>
    </p:spTree>
    <p:extLst>
      <p:ext uri="{BB962C8B-B14F-4D97-AF65-F5344CB8AC3E}">
        <p14:creationId xmlns:p14="http://schemas.microsoft.com/office/powerpoint/2010/main" val="2889747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116CF06-B27C-4DC4-981D-38E31997BD16}"/>
              </a:ext>
            </a:extLst>
          </p:cNvPr>
          <p:cNvSpPr>
            <a:spLocks noGrp="1"/>
          </p:cNvSpPr>
          <p:nvPr>
            <p:ph type="pic" idx="1"/>
          </p:nvPr>
        </p:nvSpPr>
        <p:spPr>
          <a:xfrm>
            <a:off x="5183188" y="758951"/>
            <a:ext cx="6245352" cy="47548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1976E66-2CB3-4F47-97F6-077C42818316}"/>
              </a:ext>
            </a:extLst>
          </p:cNvPr>
          <p:cNvSpPr>
            <a:spLocks noGrp="1"/>
          </p:cNvSpPr>
          <p:nvPr>
            <p:ph type="body" sz="half" idx="2"/>
          </p:nvPr>
        </p:nvSpPr>
        <p:spPr>
          <a:xfrm>
            <a:off x="758952" y="3794760"/>
            <a:ext cx="3831336" cy="1719072"/>
          </a:xfrm>
        </p:spPr>
        <p:txBody>
          <a:bodyPr>
            <a:normAutofit/>
          </a:bodyPr>
          <a:lstStyle>
            <a:lvl1pPr marL="0" indent="0">
              <a:buNone/>
              <a:defRPr sz="20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71414C9F-CBBD-4D5E-A831-BC0CDFEBCEF3}"/>
              </a:ext>
            </a:extLst>
          </p:cNvPr>
          <p:cNvSpPr>
            <a:spLocks noGrp="1"/>
          </p:cNvSpPr>
          <p:nvPr>
            <p:ph type="dt" sz="half" idx="10"/>
          </p:nvPr>
        </p:nvSpPr>
        <p:spPr/>
        <p:txBody>
          <a:bodyPr/>
          <a:lstStyle/>
          <a:p>
            <a:pPr algn="r"/>
            <a:fld id="{53BEF823-48A5-43FC-BE03-E79964288B41}" type="datetimeFigureOut">
              <a:rPr lang="en-US" smtClean="0"/>
              <a:pPr algn="r"/>
              <a:t>12/3/2021</a:t>
            </a:fld>
            <a:endParaRPr lang="en-US" dirty="0"/>
          </a:p>
        </p:txBody>
      </p:sp>
      <p:sp>
        <p:nvSpPr>
          <p:cNvPr id="10" name="Footer Placeholder 9">
            <a:extLst>
              <a:ext uri="{FF2B5EF4-FFF2-40B4-BE49-F238E27FC236}">
                <a16:creationId xmlns:a16="http://schemas.microsoft.com/office/drawing/2014/main" id="{F58DC0C8-B580-442D-8DAC-4F0F869B1F1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1B0D29E8-DFEE-49AB-83AF-85FF25252A3C}"/>
              </a:ext>
            </a:extLst>
          </p:cNvPr>
          <p:cNvSpPr>
            <a:spLocks noGrp="1"/>
          </p:cNvSpPr>
          <p:nvPr>
            <p:ph type="sldNum" sz="quarter" idx="12"/>
          </p:nvPr>
        </p:nvSpPr>
        <p:spPr/>
        <p:txBody>
          <a:bodyPr/>
          <a:lstStyle/>
          <a:p>
            <a:pPr algn="ctr"/>
            <a:fld id="{D79E6812-DF0E-4B88-AFAA-EAC7168F54C0}" type="slidenum">
              <a:rPr lang="en-US" smtClean="0"/>
              <a:pPr algn="ctr"/>
              <a:t>‹Nº›</a:t>
            </a:fld>
            <a:endParaRPr lang="en-US" dirty="0"/>
          </a:p>
        </p:txBody>
      </p:sp>
      <p:sp>
        <p:nvSpPr>
          <p:cNvPr id="2" name="Title 1">
            <a:extLst>
              <a:ext uri="{FF2B5EF4-FFF2-40B4-BE49-F238E27FC236}">
                <a16:creationId xmlns:a16="http://schemas.microsoft.com/office/drawing/2014/main" id="{D0EAAF1B-6B6E-4D37-8F57-E403C6371A00}"/>
              </a:ext>
            </a:extLst>
          </p:cNvPr>
          <p:cNvSpPr>
            <a:spLocks noGrp="1"/>
          </p:cNvSpPr>
          <p:nvPr>
            <p:ph type="title"/>
          </p:nvPr>
        </p:nvSpPr>
        <p:spPr>
          <a:xfrm>
            <a:off x="758952" y="758952"/>
            <a:ext cx="3831336" cy="2926080"/>
          </a:xfrm>
        </p:spPr>
        <p:txBody>
          <a:bodyPr/>
          <a:lstStyle/>
          <a:p>
            <a:r>
              <a:rPr lang="en-US"/>
              <a:t>Click to edit Master title style</a:t>
            </a:r>
            <a:endParaRPr lang="en-US" dirty="0"/>
          </a:p>
        </p:txBody>
      </p:sp>
    </p:spTree>
    <p:extLst>
      <p:ext uri="{BB962C8B-B14F-4D97-AF65-F5344CB8AC3E}">
        <p14:creationId xmlns:p14="http://schemas.microsoft.com/office/powerpoint/2010/main" val="954139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6" title="Page Number Shape">
            <a:extLst>
              <a:ext uri="{FF2B5EF4-FFF2-40B4-BE49-F238E27FC236}">
                <a16:creationId xmlns:a16="http://schemas.microsoft.com/office/drawing/2014/main" id="{72411438-92A5-42B0-9C54-EA4FB32ACB5E}"/>
              </a:ext>
            </a:extLst>
          </p:cNvPr>
          <p:cNvSpPr/>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 name="Title Placeholder 1">
            <a:extLst>
              <a:ext uri="{FF2B5EF4-FFF2-40B4-BE49-F238E27FC236}">
                <a16:creationId xmlns:a16="http://schemas.microsoft.com/office/drawing/2014/main" id="{0D56E4D8-47B6-4DEC-BD29-B3B6ED4CC739}"/>
              </a:ext>
            </a:extLst>
          </p:cNvPr>
          <p:cNvSpPr>
            <a:spLocks noGrp="1"/>
          </p:cNvSpPr>
          <p:nvPr>
            <p:ph type="title"/>
          </p:nvPr>
        </p:nvSpPr>
        <p:spPr>
          <a:xfrm>
            <a:off x="758952" y="758952"/>
            <a:ext cx="3831336" cy="47548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F0F5D4C-4873-4052-A294-99CCB9421C4A}"/>
              </a:ext>
            </a:extLst>
          </p:cNvPr>
          <p:cNvSpPr>
            <a:spLocks noGrp="1"/>
          </p:cNvSpPr>
          <p:nvPr>
            <p:ph type="body" idx="1"/>
          </p:nvPr>
        </p:nvSpPr>
        <p:spPr>
          <a:xfrm>
            <a:off x="5184648" y="758952"/>
            <a:ext cx="6245352" cy="475488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1D62B3-3490-46B4-A10E-33FCE4A1FBB5}"/>
              </a:ext>
            </a:extLst>
          </p:cNvPr>
          <p:cNvSpPr>
            <a:spLocks noGrp="1"/>
          </p:cNvSpPr>
          <p:nvPr>
            <p:ph type="dt" sz="half" idx="2"/>
          </p:nvPr>
        </p:nvSpPr>
        <p:spPr>
          <a:xfrm>
            <a:off x="7616952" y="6007608"/>
            <a:ext cx="3813048" cy="365125"/>
          </a:xfrm>
          <a:prstGeom prst="rect">
            <a:avLst/>
          </a:prstGeom>
        </p:spPr>
        <p:txBody>
          <a:bodyPr vert="horz" lIns="91440" tIns="45720" rIns="91440" bIns="45720" rtlCol="0" anchor="ctr"/>
          <a:lstStyle>
            <a:lvl1pPr algn="r">
              <a:defRPr sz="1000" spc="50" baseline="0">
                <a:solidFill>
                  <a:schemeClr val="tx1">
                    <a:lumMod val="85000"/>
                    <a:lumOff val="15000"/>
                  </a:schemeClr>
                </a:solidFill>
              </a:defRPr>
            </a:lvl1pPr>
          </a:lstStyle>
          <a:p>
            <a:pPr algn="r"/>
            <a:fld id="{53BEF823-48A5-43FC-BE03-E79964288B41}" type="datetimeFigureOut">
              <a:rPr lang="en-US" smtClean="0"/>
              <a:pPr algn="r"/>
              <a:t>12/3/2021</a:t>
            </a:fld>
            <a:endParaRPr lang="en-US" dirty="0"/>
          </a:p>
        </p:txBody>
      </p:sp>
      <p:sp>
        <p:nvSpPr>
          <p:cNvPr id="5" name="Footer Placeholder 4">
            <a:extLst>
              <a:ext uri="{FF2B5EF4-FFF2-40B4-BE49-F238E27FC236}">
                <a16:creationId xmlns:a16="http://schemas.microsoft.com/office/drawing/2014/main" id="{97424CB1-7D5F-4F52-9F99-7068F5819E8C}"/>
              </a:ext>
            </a:extLst>
          </p:cNvPr>
          <p:cNvSpPr>
            <a:spLocks noGrp="1"/>
          </p:cNvSpPr>
          <p:nvPr>
            <p:ph type="ftr" sz="quarter" idx="3"/>
          </p:nvPr>
        </p:nvSpPr>
        <p:spPr>
          <a:xfrm>
            <a:off x="758952" y="6007608"/>
            <a:ext cx="3831336" cy="365125"/>
          </a:xfrm>
          <a:prstGeom prst="rect">
            <a:avLst/>
          </a:prstGeom>
        </p:spPr>
        <p:txBody>
          <a:bodyPr vert="horz" lIns="91440" tIns="45720" rIns="91440" bIns="45720" rtlCol="0" anchor="ctr"/>
          <a:lstStyle>
            <a:lvl1pPr algn="l">
              <a:defRPr sz="1000" spc="50" baseline="0">
                <a:solidFill>
                  <a:schemeClr val="tx1">
                    <a:lumMod val="85000"/>
                    <a:lumOff val="15000"/>
                  </a:schemeClr>
                </a:solidFill>
              </a:defRPr>
            </a:lvl1pPr>
          </a:lstStyle>
          <a:p>
            <a:pPr algn="l"/>
            <a:endParaRPr lang="en-US" dirty="0"/>
          </a:p>
        </p:txBody>
      </p:sp>
      <p:sp>
        <p:nvSpPr>
          <p:cNvPr id="6" name="Slide Number Placeholder 5">
            <a:extLst>
              <a:ext uri="{FF2B5EF4-FFF2-40B4-BE49-F238E27FC236}">
                <a16:creationId xmlns:a16="http://schemas.microsoft.com/office/drawing/2014/main" id="{1A1F9CC9-1431-4569-B2F1-D04814955381}"/>
              </a:ext>
            </a:extLst>
          </p:cNvPr>
          <p:cNvSpPr>
            <a:spLocks noGrp="1"/>
          </p:cNvSpPr>
          <p:nvPr>
            <p:ph type="sldNum" sz="quarter" idx="4"/>
          </p:nvPr>
        </p:nvSpPr>
        <p:spPr>
          <a:xfrm>
            <a:off x="11786616" y="6007608"/>
            <a:ext cx="411480" cy="365125"/>
          </a:xfrm>
          <a:prstGeom prst="rect">
            <a:avLst/>
          </a:prstGeom>
        </p:spPr>
        <p:txBody>
          <a:bodyPr vert="horz" lIns="45720" tIns="45720" rIns="45720" bIns="45720" rtlCol="0" anchor="ctr"/>
          <a:lstStyle>
            <a:lvl1pPr algn="r">
              <a:defRPr sz="900" b="1">
                <a:solidFill>
                  <a:schemeClr val="bg1"/>
                </a:solidFill>
              </a:defRPr>
            </a:lvl1pPr>
          </a:lstStyle>
          <a:p>
            <a:pPr algn="ctr"/>
            <a:fld id="{D79E6812-DF0E-4B88-AFAA-EAC7168F54C0}" type="slidenum">
              <a:rPr lang="en-US" smtClean="0"/>
              <a:pPr algn="ctr"/>
              <a:t>‹Nº›</a:t>
            </a:fld>
            <a:endParaRPr lang="en-US" dirty="0"/>
          </a:p>
        </p:txBody>
      </p:sp>
    </p:spTree>
    <p:extLst>
      <p:ext uri="{BB962C8B-B14F-4D97-AF65-F5344CB8AC3E}">
        <p14:creationId xmlns:p14="http://schemas.microsoft.com/office/powerpoint/2010/main" val="313595386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6000" i="1" kern="1200" spc="100" baseline="0">
          <a:solidFill>
            <a:schemeClr val="tx1">
              <a:lumMod val="85000"/>
              <a:lumOff val="15000"/>
            </a:schemeClr>
          </a:solidFill>
          <a:latin typeface="+mj-lt"/>
          <a:ea typeface="+mj-ea"/>
          <a:cs typeface="+mj-cs"/>
        </a:defRPr>
      </a:lvl1pPr>
    </p:titleStyle>
    <p:body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5.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7"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useBgFill="1">
        <p:nvSpPr>
          <p:cNvPr id="19" name="Rectangle 18">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8034465-FB9E-43D9-8BEB-8EB266691D93}"/>
              </a:ext>
            </a:extLst>
          </p:cNvPr>
          <p:cNvSpPr>
            <a:spLocks noGrp="1"/>
          </p:cNvSpPr>
          <p:nvPr>
            <p:ph type="ctrTitle"/>
          </p:nvPr>
        </p:nvSpPr>
        <p:spPr>
          <a:xfrm>
            <a:off x="5877532" y="1063255"/>
            <a:ext cx="5312254" cy="1806727"/>
          </a:xfrm>
        </p:spPr>
        <p:txBody>
          <a:bodyPr vert="horz" lIns="91440" tIns="45720" rIns="91440" bIns="45720" rtlCol="0" anchor="t">
            <a:normAutofit/>
          </a:bodyPr>
          <a:lstStyle/>
          <a:p>
            <a:endParaRPr lang="en-US" sz="3800" i="1" kern="1200" spc="100" baseline="0" dirty="0">
              <a:solidFill>
                <a:schemeClr val="tx1">
                  <a:lumMod val="85000"/>
                  <a:lumOff val="15000"/>
                </a:schemeClr>
              </a:solidFill>
              <a:latin typeface="+mj-lt"/>
              <a:ea typeface="+mj-ea"/>
              <a:cs typeface="+mj-cs"/>
            </a:endParaRPr>
          </a:p>
          <a:p>
            <a:r>
              <a:rPr lang="en-US" sz="3800" dirty="0"/>
              <a:t>P</a:t>
            </a:r>
            <a:r>
              <a:rPr lang="en-US" sz="3800" i="1" kern="1200" spc="100" baseline="0" dirty="0">
                <a:solidFill>
                  <a:schemeClr val="tx1">
                    <a:lumMod val="85000"/>
                    <a:lumOff val="15000"/>
                  </a:schemeClr>
                </a:solidFill>
                <a:latin typeface="+mj-lt"/>
                <a:ea typeface="+mj-ea"/>
                <a:cs typeface="+mj-cs"/>
              </a:rPr>
              <a:t>royecto </a:t>
            </a:r>
            <a:r>
              <a:rPr lang="en-US" sz="3800" i="1" kern="1200" spc="100" baseline="0" dirty="0" err="1">
                <a:solidFill>
                  <a:schemeClr val="tx1">
                    <a:lumMod val="85000"/>
                    <a:lumOff val="15000"/>
                  </a:schemeClr>
                </a:solidFill>
                <a:latin typeface="+mj-lt"/>
                <a:ea typeface="+mj-ea"/>
                <a:cs typeface="+mj-cs"/>
              </a:rPr>
              <a:t>Análisis</a:t>
            </a:r>
            <a:r>
              <a:rPr lang="en-US" sz="3800" i="1" kern="1200" spc="100" baseline="0" dirty="0">
                <a:solidFill>
                  <a:schemeClr val="tx1">
                    <a:lumMod val="85000"/>
                    <a:lumOff val="15000"/>
                  </a:schemeClr>
                </a:solidFill>
                <a:latin typeface="+mj-lt"/>
                <a:ea typeface="+mj-ea"/>
                <a:cs typeface="+mj-cs"/>
              </a:rPr>
              <a:t> </a:t>
            </a:r>
            <a:r>
              <a:rPr lang="en-US" sz="3800" i="1" kern="1200" spc="100" baseline="0" dirty="0" err="1">
                <a:solidFill>
                  <a:schemeClr val="tx1">
                    <a:lumMod val="85000"/>
                    <a:lumOff val="15000"/>
                  </a:schemeClr>
                </a:solidFill>
                <a:latin typeface="+mj-lt"/>
                <a:ea typeface="+mj-ea"/>
                <a:cs typeface="+mj-cs"/>
              </a:rPr>
              <a:t>Sintáctico</a:t>
            </a:r>
            <a:endParaRPr lang="en-US" sz="3800" i="1" kern="1200" spc="100" baseline="0" dirty="0">
              <a:solidFill>
                <a:schemeClr val="tx1">
                  <a:lumMod val="85000"/>
                  <a:lumOff val="15000"/>
                </a:schemeClr>
              </a:solidFill>
              <a:latin typeface="+mj-lt"/>
              <a:ea typeface="+mj-ea"/>
              <a:cs typeface="+mj-cs"/>
            </a:endParaRPr>
          </a:p>
        </p:txBody>
      </p:sp>
      <p:pic>
        <p:nvPicPr>
          <p:cNvPr id="4" name="Picture 3" descr="Gráficos y trazados en una pantalla digital azul">
            <a:extLst>
              <a:ext uri="{FF2B5EF4-FFF2-40B4-BE49-F238E27FC236}">
                <a16:creationId xmlns:a16="http://schemas.microsoft.com/office/drawing/2014/main" id="{1B7C8ACF-9361-4A37-B1FF-FA99EB7B7211}"/>
              </a:ext>
            </a:extLst>
          </p:cNvPr>
          <p:cNvPicPr>
            <a:picLocks noChangeAspect="1"/>
          </p:cNvPicPr>
          <p:nvPr/>
        </p:nvPicPr>
        <p:blipFill rotWithShape="1">
          <a:blip r:embed="rId2"/>
          <a:srcRect l="19851" r="23116"/>
          <a:stretch/>
        </p:blipFill>
        <p:spPr>
          <a:xfrm>
            <a:off x="1" y="10"/>
            <a:ext cx="5215066" cy="6857990"/>
          </a:xfrm>
          <a:custGeom>
            <a:avLst/>
            <a:gdLst/>
            <a:ahLst/>
            <a:cxnLst/>
            <a:rect l="l" t="t" r="r" b="b"/>
            <a:pathLst>
              <a:path w="5215066" h="6845983">
                <a:moveTo>
                  <a:pt x="0" y="0"/>
                </a:moveTo>
                <a:lnTo>
                  <a:pt x="3197713" y="0"/>
                </a:lnTo>
                <a:lnTo>
                  <a:pt x="3259787" y="39795"/>
                </a:lnTo>
                <a:cubicBezTo>
                  <a:pt x="4439462" y="836768"/>
                  <a:pt x="5215066" y="2186425"/>
                  <a:pt x="5215066" y="3717234"/>
                </a:cubicBezTo>
                <a:cubicBezTo>
                  <a:pt x="5215066" y="4788800"/>
                  <a:pt x="4835020" y="5771602"/>
                  <a:pt x="4202364" y="6538204"/>
                </a:cubicBezTo>
                <a:lnTo>
                  <a:pt x="3922635" y="6845983"/>
                </a:lnTo>
                <a:lnTo>
                  <a:pt x="0" y="6845983"/>
                </a:lnTo>
                <a:close/>
              </a:path>
            </a:pathLst>
          </a:custGeom>
        </p:spPr>
      </p:pic>
      <p:cxnSp>
        <p:nvCxnSpPr>
          <p:cNvPr id="21" name="Straight Connector 20">
            <a:extLst>
              <a:ext uri="{FF2B5EF4-FFF2-40B4-BE49-F238E27FC236}">
                <a16:creationId xmlns:a16="http://schemas.microsoft.com/office/drawing/2014/main" id="{C1FC086D-39EC-448D-97E7-FF23235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86332" y="3088919"/>
            <a:ext cx="5212080" cy="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Subtítulo 2">
            <a:extLst>
              <a:ext uri="{FF2B5EF4-FFF2-40B4-BE49-F238E27FC236}">
                <a16:creationId xmlns:a16="http://schemas.microsoft.com/office/drawing/2014/main" id="{8221A566-CA49-4C76-8CF6-E1D873286FB9}"/>
              </a:ext>
            </a:extLst>
          </p:cNvPr>
          <p:cNvSpPr>
            <a:spLocks noGrp="1"/>
          </p:cNvSpPr>
          <p:nvPr>
            <p:ph type="subTitle" idx="1"/>
          </p:nvPr>
        </p:nvSpPr>
        <p:spPr>
          <a:xfrm>
            <a:off x="5877532" y="3309582"/>
            <a:ext cx="5312254" cy="2485157"/>
          </a:xfrm>
        </p:spPr>
        <p:txBody>
          <a:bodyPr vert="horz" lIns="91440" tIns="45720" rIns="91440" bIns="45720" rtlCol="0">
            <a:normAutofit/>
          </a:bodyPr>
          <a:lstStyle/>
          <a:p>
            <a:pPr marL="182880"/>
            <a:endParaRPr lang="en-US" sz="2000" dirty="0"/>
          </a:p>
          <a:p>
            <a:pPr marL="182880"/>
            <a:r>
              <a:rPr lang="en-US" sz="2000" dirty="0"/>
              <a:t>Juan Daniel Salazar Coronado - 17289193</a:t>
            </a:r>
          </a:p>
          <a:p>
            <a:pPr marL="182880"/>
            <a:r>
              <a:rPr lang="en-US" sz="2000" dirty="0" err="1"/>
              <a:t>Diseño</a:t>
            </a:r>
            <a:r>
              <a:rPr lang="en-US" sz="2000" dirty="0"/>
              <a:t> de </a:t>
            </a:r>
            <a:r>
              <a:rPr lang="en-US" sz="2000" dirty="0" err="1"/>
              <a:t>compiladores</a:t>
            </a:r>
            <a:endParaRPr lang="en-US" sz="2000" dirty="0"/>
          </a:p>
          <a:p>
            <a:pPr marL="182880"/>
            <a:r>
              <a:rPr lang="en-US" sz="2000" dirty="0" err="1"/>
              <a:t>Profesor</a:t>
            </a:r>
            <a:r>
              <a:rPr lang="en-US" sz="2000" dirty="0"/>
              <a:t> :  Ernesto </a:t>
            </a:r>
            <a:r>
              <a:rPr lang="en-US" sz="2000" dirty="0" err="1"/>
              <a:t>Liñán</a:t>
            </a:r>
            <a:r>
              <a:rPr lang="en-US" sz="2000" dirty="0"/>
              <a:t> García</a:t>
            </a:r>
          </a:p>
          <a:p>
            <a:pPr marL="182880"/>
            <a:r>
              <a:rPr lang="en-US" sz="2000" dirty="0" err="1"/>
              <a:t>Facultad</a:t>
            </a:r>
            <a:r>
              <a:rPr lang="en-US" sz="2000" dirty="0"/>
              <a:t> de </a:t>
            </a:r>
            <a:r>
              <a:rPr lang="en-US" sz="2000" dirty="0" err="1"/>
              <a:t>Sistemas</a:t>
            </a:r>
            <a:r>
              <a:rPr lang="en-US" sz="2000" dirty="0"/>
              <a:t> – Universidad </a:t>
            </a:r>
            <a:r>
              <a:rPr lang="en-US" sz="2000" dirty="0" err="1"/>
              <a:t>Autónoma</a:t>
            </a:r>
            <a:r>
              <a:rPr lang="en-US" sz="2000" dirty="0"/>
              <a:t> de Coahuila</a:t>
            </a:r>
          </a:p>
        </p:txBody>
      </p:sp>
      <p:sp>
        <p:nvSpPr>
          <p:cNvPr id="23"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60849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contenido 2">
            <a:extLst>
              <a:ext uri="{FF2B5EF4-FFF2-40B4-BE49-F238E27FC236}">
                <a16:creationId xmlns:a16="http://schemas.microsoft.com/office/drawing/2014/main" id="{BA8BE586-9891-455D-968A-6B3170F134B5}"/>
              </a:ext>
            </a:extLst>
          </p:cNvPr>
          <p:cNvSpPr txBox="1">
            <a:spLocks noGrp="1"/>
          </p:cNvSpPr>
          <p:nvPr>
            <p:ph idx="1"/>
          </p:nvPr>
        </p:nvSpPr>
        <p:spPr>
          <a:xfrm>
            <a:off x="714374" y="1051718"/>
            <a:ext cx="10693855" cy="4754563"/>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t>Follow(CUERPOIF) = { . }</a:t>
            </a:r>
          </a:p>
          <a:p>
            <a:r>
              <a:rPr lang="es-MX" dirty="0"/>
              <a:t>Follow(INCREDECRE) = { @) }</a:t>
            </a:r>
          </a:p>
          <a:p>
            <a:r>
              <a:rPr lang="es-MX" dirty="0"/>
              <a:t>Follow(SIGNO) = { @) }</a:t>
            </a:r>
          </a:p>
          <a:p>
            <a:r>
              <a:rPr lang="es-MX" dirty="0"/>
              <a:t>Follow(ASIGNACION) = { ; . }</a:t>
            </a:r>
          </a:p>
          <a:p>
            <a:r>
              <a:rPr lang="es-MX" dirty="0"/>
              <a:t>Follow(LISTACASES) = { @] } </a:t>
            </a:r>
          </a:p>
          <a:p>
            <a:r>
              <a:rPr lang="es-MX" dirty="0"/>
              <a:t>Follow(CONDICION) = { @{, . }</a:t>
            </a:r>
          </a:p>
          <a:p>
            <a:r>
              <a:rPr lang="es-MX" dirty="0"/>
              <a:t>Follow(OPERADOR) = {@(, identificador, numero }</a:t>
            </a:r>
          </a:p>
          <a:p>
            <a:r>
              <a:rPr lang="es-MX" dirty="0"/>
              <a:t>Follow(EXPRESION) = { ; , . , %=% , @&gt; , @&lt; , @&lt;= , @&gt;= , @| , @&amp;, @) }</a:t>
            </a:r>
          </a:p>
          <a:p>
            <a:r>
              <a:rPr lang="es-MX" dirty="0"/>
              <a:t>Follow(EXPPRIMA) = { ; , . , %=% , @&gt; , @&lt; , @&lt;= , @&gt;= , @| , @&amp;, @) }</a:t>
            </a:r>
          </a:p>
          <a:p>
            <a:r>
              <a:rPr lang="es-MX" dirty="0"/>
              <a:t>Follow(TERMINO) = { + , - , ; , . , %=% , @&gt; , @&lt; , @&lt;= , @&gt;= , @| , @&amp;, @) }</a:t>
            </a:r>
          </a:p>
          <a:p>
            <a:r>
              <a:rPr lang="es-MX" dirty="0"/>
              <a:t>Follow(TERMPRIMA) = {+ , - , ; , . , %=% , @&gt; , @&lt; , @&lt;= , @&gt;= , @| , @&amp;, @) }</a:t>
            </a:r>
          </a:p>
          <a:p>
            <a:r>
              <a:rPr lang="es-MX" dirty="0"/>
              <a:t>Follow(FACTOR) = { $*, @/, + , - , ; , . , %=% , @&gt; , @&lt; , @&lt;= , @&gt;= , @| , @&amp;, @) }</a:t>
            </a:r>
          </a:p>
          <a:p>
            <a:endParaRPr lang="es-MX" dirty="0"/>
          </a:p>
        </p:txBody>
      </p:sp>
    </p:spTree>
    <p:extLst>
      <p:ext uri="{BB962C8B-B14F-4D97-AF65-F5344CB8AC3E}">
        <p14:creationId xmlns:p14="http://schemas.microsoft.com/office/powerpoint/2010/main" val="12343484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1402C2-11CA-479A-8C3E-68DBC8F44EB7}"/>
              </a:ext>
            </a:extLst>
          </p:cNvPr>
          <p:cNvSpPr>
            <a:spLocks noGrp="1"/>
          </p:cNvSpPr>
          <p:nvPr>
            <p:ph type="title"/>
          </p:nvPr>
        </p:nvSpPr>
        <p:spPr>
          <a:xfrm>
            <a:off x="758951" y="758952"/>
            <a:ext cx="5222399" cy="935624"/>
          </a:xfrm>
        </p:spPr>
        <p:txBody>
          <a:bodyPr>
            <a:normAutofit fontScale="90000"/>
          </a:bodyPr>
          <a:lstStyle/>
          <a:p>
            <a:r>
              <a:rPr lang="es-MX" dirty="0"/>
              <a:t>Tabla sintáctica : </a:t>
            </a:r>
          </a:p>
        </p:txBody>
      </p:sp>
      <p:graphicFrame>
        <p:nvGraphicFramePr>
          <p:cNvPr id="5" name="Marcador de contenido 4">
            <a:extLst>
              <a:ext uri="{FF2B5EF4-FFF2-40B4-BE49-F238E27FC236}">
                <a16:creationId xmlns:a16="http://schemas.microsoft.com/office/drawing/2014/main" id="{0DF1CC89-981F-4D5E-B8FA-2F0C49B5DE20}"/>
              </a:ext>
            </a:extLst>
          </p:cNvPr>
          <p:cNvGraphicFramePr>
            <a:graphicFrameLocks noGrp="1" noChangeAspect="1"/>
          </p:cNvGraphicFramePr>
          <p:nvPr>
            <p:ph idx="1"/>
            <p:extLst>
              <p:ext uri="{D42A27DB-BD31-4B8C-83A1-F6EECF244321}">
                <p14:modId xmlns:p14="http://schemas.microsoft.com/office/powerpoint/2010/main" val="1743605996"/>
              </p:ext>
            </p:extLst>
          </p:nvPr>
        </p:nvGraphicFramePr>
        <p:xfrm>
          <a:off x="1317625" y="2033588"/>
          <a:ext cx="9326563" cy="4084637"/>
        </p:xfrm>
        <a:graphic>
          <a:graphicData uri="http://schemas.openxmlformats.org/presentationml/2006/ole">
            <mc:AlternateContent xmlns:mc="http://schemas.openxmlformats.org/markup-compatibility/2006">
              <mc:Choice xmlns:v="urn:schemas-microsoft-com:vml" Requires="v">
                <p:oleObj spid="_x0000_s1045" name="Worksheet" r:id="rId3" imgW="11439393" imgH="5010306" progId="Excel.Sheet.12">
                  <p:embed/>
                </p:oleObj>
              </mc:Choice>
              <mc:Fallback>
                <p:oleObj name="Worksheet" r:id="rId3" imgW="11439393" imgH="5010306" progId="Excel.Sheet.12">
                  <p:embed/>
                  <p:pic>
                    <p:nvPicPr>
                      <p:cNvPr id="0" name=""/>
                      <p:cNvPicPr/>
                      <p:nvPr/>
                    </p:nvPicPr>
                    <p:blipFill>
                      <a:blip r:embed="rId4"/>
                      <a:stretch>
                        <a:fillRect/>
                      </a:stretch>
                    </p:blipFill>
                    <p:spPr>
                      <a:xfrm>
                        <a:off x="1317625" y="2033588"/>
                        <a:ext cx="9326563" cy="4084637"/>
                      </a:xfrm>
                      <a:prstGeom prst="rect">
                        <a:avLst/>
                      </a:prstGeom>
                    </p:spPr>
                  </p:pic>
                </p:oleObj>
              </mc:Fallback>
            </mc:AlternateContent>
          </a:graphicData>
        </a:graphic>
      </p:graphicFrame>
      <p:sp>
        <p:nvSpPr>
          <p:cNvPr id="6" name="CuadroTexto 5">
            <a:extLst>
              <a:ext uri="{FF2B5EF4-FFF2-40B4-BE49-F238E27FC236}">
                <a16:creationId xmlns:a16="http://schemas.microsoft.com/office/drawing/2014/main" id="{B50F27D6-07F9-4F95-96D9-FE75E08C8DDE}"/>
              </a:ext>
            </a:extLst>
          </p:cNvPr>
          <p:cNvSpPr txBox="1"/>
          <p:nvPr/>
        </p:nvSpPr>
        <p:spPr>
          <a:xfrm>
            <a:off x="7616255" y="897207"/>
            <a:ext cx="3414717" cy="923330"/>
          </a:xfrm>
          <a:prstGeom prst="rect">
            <a:avLst/>
          </a:prstGeom>
          <a:noFill/>
        </p:spPr>
        <p:txBody>
          <a:bodyPr wrap="none" rtlCol="0">
            <a:spAutoFit/>
          </a:bodyPr>
          <a:lstStyle/>
          <a:p>
            <a:pPr algn="ctr"/>
            <a:r>
              <a:rPr lang="es-MX" dirty="0">
                <a:solidFill>
                  <a:srgbClr val="FF0000"/>
                </a:solidFill>
              </a:rPr>
              <a:t>Nota :  Dar doble clic a la tabla</a:t>
            </a:r>
          </a:p>
          <a:p>
            <a:pPr algn="ctr"/>
            <a:r>
              <a:rPr lang="es-MX" dirty="0">
                <a:solidFill>
                  <a:srgbClr val="FF0000"/>
                </a:solidFill>
              </a:rPr>
              <a:t>Para poder interactuar con el</a:t>
            </a:r>
          </a:p>
          <a:p>
            <a:pPr algn="ctr"/>
            <a:r>
              <a:rPr lang="es-MX" dirty="0">
                <a:solidFill>
                  <a:srgbClr val="FF0000"/>
                </a:solidFill>
              </a:rPr>
              <a:t>Excel.</a:t>
            </a:r>
          </a:p>
        </p:txBody>
      </p:sp>
    </p:spTree>
    <p:extLst>
      <p:ext uri="{BB962C8B-B14F-4D97-AF65-F5344CB8AC3E}">
        <p14:creationId xmlns:p14="http://schemas.microsoft.com/office/powerpoint/2010/main" val="1678714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A95D43-507A-46D3-A4D4-C9F22817A4E5}"/>
              </a:ext>
            </a:extLst>
          </p:cNvPr>
          <p:cNvSpPr>
            <a:spLocks noGrp="1"/>
          </p:cNvSpPr>
          <p:nvPr>
            <p:ph type="title"/>
          </p:nvPr>
        </p:nvSpPr>
        <p:spPr/>
        <p:txBody>
          <a:bodyPr/>
          <a:lstStyle/>
          <a:p>
            <a:r>
              <a:rPr lang="es-MX" dirty="0"/>
              <a:t>Token de cada símbolo no terminal : </a:t>
            </a:r>
          </a:p>
        </p:txBody>
      </p:sp>
      <p:sp>
        <p:nvSpPr>
          <p:cNvPr id="3" name="Marcador de contenido 2">
            <a:extLst>
              <a:ext uri="{FF2B5EF4-FFF2-40B4-BE49-F238E27FC236}">
                <a16:creationId xmlns:a16="http://schemas.microsoft.com/office/drawing/2014/main" id="{31964DC4-B052-4BBE-9CA0-62531F738BE7}"/>
              </a:ext>
            </a:extLst>
          </p:cNvPr>
          <p:cNvSpPr>
            <a:spLocks noGrp="1"/>
          </p:cNvSpPr>
          <p:nvPr>
            <p:ph idx="1"/>
          </p:nvPr>
        </p:nvSpPr>
        <p:spPr>
          <a:xfrm>
            <a:off x="4590288" y="774420"/>
            <a:ext cx="2076335" cy="5718761"/>
          </a:xfrm>
        </p:spPr>
        <p:txBody>
          <a:bodyPr>
            <a:noAutofit/>
          </a:bodyPr>
          <a:lstStyle/>
          <a:p>
            <a:pPr marL="0" indent="0">
              <a:lnSpc>
                <a:spcPct val="100000"/>
              </a:lnSpc>
              <a:buNone/>
            </a:pPr>
            <a:r>
              <a:rPr lang="en-US" dirty="0"/>
              <a:t>133 :  : </a:t>
            </a:r>
          </a:p>
          <a:p>
            <a:pPr marL="0" indent="0">
              <a:lnSpc>
                <a:spcPct val="100000"/>
              </a:lnSpc>
              <a:buNone/>
            </a:pPr>
            <a:r>
              <a:rPr lang="en-US" dirty="0"/>
              <a:t>115 : @[</a:t>
            </a:r>
          </a:p>
          <a:p>
            <a:pPr marL="0" indent="0">
              <a:lnSpc>
                <a:spcPct val="100000"/>
              </a:lnSpc>
              <a:buNone/>
            </a:pPr>
            <a:r>
              <a:rPr lang="en-US" dirty="0"/>
              <a:t>116 : @]</a:t>
            </a:r>
          </a:p>
          <a:p>
            <a:pPr marL="0" indent="0">
              <a:lnSpc>
                <a:spcPct val="100000"/>
              </a:lnSpc>
              <a:buNone/>
            </a:pPr>
            <a:r>
              <a:rPr lang="en-US" dirty="0"/>
              <a:t>111 : @(</a:t>
            </a:r>
          </a:p>
          <a:p>
            <a:pPr marL="0" indent="0">
              <a:lnSpc>
                <a:spcPct val="100000"/>
              </a:lnSpc>
              <a:buNone/>
            </a:pPr>
            <a:r>
              <a:rPr lang="en-US" dirty="0"/>
              <a:t>112 : @)</a:t>
            </a:r>
          </a:p>
          <a:p>
            <a:pPr marL="0" indent="0">
              <a:lnSpc>
                <a:spcPct val="100000"/>
              </a:lnSpc>
              <a:buNone/>
            </a:pPr>
            <a:r>
              <a:rPr lang="en-US" dirty="0"/>
              <a:t>127 : .</a:t>
            </a:r>
          </a:p>
          <a:p>
            <a:pPr marL="0" indent="0">
              <a:lnSpc>
                <a:spcPct val="100000"/>
              </a:lnSpc>
              <a:buNone/>
            </a:pPr>
            <a:r>
              <a:rPr lang="en-US" dirty="0"/>
              <a:t>109 : @{</a:t>
            </a:r>
          </a:p>
          <a:p>
            <a:pPr marL="0" indent="0">
              <a:lnSpc>
                <a:spcPct val="100000"/>
              </a:lnSpc>
              <a:buNone/>
            </a:pPr>
            <a:r>
              <a:rPr lang="en-US" dirty="0"/>
              <a:t>110 : @}</a:t>
            </a:r>
          </a:p>
          <a:p>
            <a:pPr marL="0" indent="0">
              <a:lnSpc>
                <a:spcPct val="100000"/>
              </a:lnSpc>
              <a:buNone/>
            </a:pPr>
            <a:r>
              <a:rPr lang="en-US" dirty="0"/>
              <a:t>126 : ;</a:t>
            </a:r>
          </a:p>
          <a:p>
            <a:pPr marL="0" indent="0">
              <a:lnSpc>
                <a:spcPct val="100000"/>
              </a:lnSpc>
              <a:buNone/>
            </a:pPr>
            <a:r>
              <a:rPr lang="en-US" dirty="0"/>
              <a:t>123 : &lt;+</a:t>
            </a:r>
          </a:p>
          <a:p>
            <a:pPr marL="0" indent="0">
              <a:lnSpc>
                <a:spcPct val="100000"/>
              </a:lnSpc>
              <a:buNone/>
            </a:pPr>
            <a:r>
              <a:rPr lang="en-US" dirty="0"/>
              <a:t>121 : &lt;-</a:t>
            </a:r>
          </a:p>
          <a:p>
            <a:pPr marL="0" indent="0">
              <a:lnSpc>
                <a:spcPct val="100000"/>
              </a:lnSpc>
              <a:buNone/>
            </a:pPr>
            <a:r>
              <a:rPr lang="en-US" dirty="0"/>
              <a:t>104.16 : $case</a:t>
            </a:r>
          </a:p>
          <a:p>
            <a:pPr marL="0" indent="0">
              <a:lnSpc>
                <a:spcPct val="100000"/>
              </a:lnSpc>
              <a:buNone/>
            </a:pPr>
            <a:r>
              <a:rPr lang="en-US" dirty="0"/>
              <a:t>134 : !</a:t>
            </a:r>
          </a:p>
          <a:p>
            <a:pPr marL="0" indent="0">
              <a:lnSpc>
                <a:spcPct val="100000"/>
              </a:lnSpc>
              <a:buNone/>
            </a:pPr>
            <a:r>
              <a:rPr lang="en-US" dirty="0"/>
              <a:t>135 : %=%</a:t>
            </a:r>
          </a:p>
          <a:p>
            <a:pPr marL="0" indent="0">
              <a:lnSpc>
                <a:spcPct val="100000"/>
              </a:lnSpc>
              <a:buNone/>
            </a:pPr>
            <a:endParaRPr lang="es-MX" dirty="0"/>
          </a:p>
        </p:txBody>
      </p:sp>
      <p:sp>
        <p:nvSpPr>
          <p:cNvPr id="4" name="Rectángulo 3">
            <a:extLst>
              <a:ext uri="{FF2B5EF4-FFF2-40B4-BE49-F238E27FC236}">
                <a16:creationId xmlns:a16="http://schemas.microsoft.com/office/drawing/2014/main" id="{E3ACFBDC-2B9D-4302-BC09-815C54BF52B1}"/>
              </a:ext>
            </a:extLst>
          </p:cNvPr>
          <p:cNvSpPr/>
          <p:nvPr/>
        </p:nvSpPr>
        <p:spPr>
          <a:xfrm>
            <a:off x="6543413" y="1228397"/>
            <a:ext cx="2199545" cy="4401205"/>
          </a:xfrm>
          <a:prstGeom prst="rect">
            <a:avLst/>
          </a:prstGeom>
        </p:spPr>
        <p:txBody>
          <a:bodyPr wrap="square">
            <a:spAutoFit/>
          </a:bodyPr>
          <a:lstStyle/>
          <a:p>
            <a:r>
              <a:rPr lang="en-US" sz="2000" dirty="0"/>
              <a:t>119 : @&gt;</a:t>
            </a:r>
          </a:p>
          <a:p>
            <a:r>
              <a:rPr lang="en-US" sz="2000" dirty="0"/>
              <a:t>117 : @&lt;</a:t>
            </a:r>
          </a:p>
          <a:p>
            <a:r>
              <a:rPr lang="en-US" sz="2000" dirty="0"/>
              <a:t>118 : @&lt;=</a:t>
            </a:r>
          </a:p>
          <a:p>
            <a:r>
              <a:rPr lang="en-US" sz="2000" dirty="0"/>
              <a:t>120 : @&gt;=</a:t>
            </a:r>
          </a:p>
          <a:p>
            <a:r>
              <a:rPr lang="en-US" sz="2000" dirty="0"/>
              <a:t>113 : @|</a:t>
            </a:r>
          </a:p>
          <a:p>
            <a:r>
              <a:rPr lang="en-US" sz="2000" dirty="0"/>
              <a:t>114 : @&amp;</a:t>
            </a:r>
          </a:p>
          <a:p>
            <a:r>
              <a:rPr lang="en-US" sz="2000" dirty="0"/>
              <a:t>138 : +</a:t>
            </a:r>
          </a:p>
          <a:p>
            <a:r>
              <a:rPr lang="en-US" sz="2000" dirty="0"/>
              <a:t>139 : -</a:t>
            </a:r>
          </a:p>
          <a:p>
            <a:r>
              <a:rPr lang="en-US" sz="2000" dirty="0"/>
              <a:t>106 : $*</a:t>
            </a:r>
          </a:p>
          <a:p>
            <a:r>
              <a:rPr lang="en-US" sz="2000" dirty="0"/>
              <a:t>108 : @/</a:t>
            </a:r>
          </a:p>
          <a:p>
            <a:r>
              <a:rPr lang="en-US" sz="2000" dirty="0"/>
              <a:t>104.2 : $suppose</a:t>
            </a:r>
          </a:p>
          <a:p>
            <a:r>
              <a:rPr lang="en-US" sz="2000" dirty="0"/>
              <a:t>104.3 : $while</a:t>
            </a:r>
          </a:p>
          <a:p>
            <a:r>
              <a:rPr lang="en-US" sz="2000" dirty="0"/>
              <a:t>104.4 : $Repeat</a:t>
            </a:r>
          </a:p>
          <a:p>
            <a:r>
              <a:rPr lang="en-US" sz="2000" dirty="0"/>
              <a:t>104.5 : $for</a:t>
            </a:r>
          </a:p>
        </p:txBody>
      </p:sp>
      <p:sp>
        <p:nvSpPr>
          <p:cNvPr id="5" name="Rectángulo 4">
            <a:extLst>
              <a:ext uri="{FF2B5EF4-FFF2-40B4-BE49-F238E27FC236}">
                <a16:creationId xmlns:a16="http://schemas.microsoft.com/office/drawing/2014/main" id="{6C167726-BF86-4CE7-ACBA-10453DA25B2F}"/>
              </a:ext>
            </a:extLst>
          </p:cNvPr>
          <p:cNvSpPr/>
          <p:nvPr/>
        </p:nvSpPr>
        <p:spPr>
          <a:xfrm>
            <a:off x="8888238" y="1433496"/>
            <a:ext cx="2690090" cy="3785652"/>
          </a:xfrm>
          <a:prstGeom prst="rect">
            <a:avLst/>
          </a:prstGeom>
        </p:spPr>
        <p:txBody>
          <a:bodyPr wrap="square">
            <a:spAutoFit/>
          </a:bodyPr>
          <a:lstStyle/>
          <a:p>
            <a:r>
              <a:rPr lang="en-US" sz="2000" dirty="0"/>
              <a:t>104.6 : $enter</a:t>
            </a:r>
          </a:p>
          <a:p>
            <a:r>
              <a:rPr lang="en-US" sz="2000" dirty="0"/>
              <a:t>104.7 : $Finishing</a:t>
            </a:r>
          </a:p>
          <a:p>
            <a:r>
              <a:rPr lang="en-US" sz="2000" dirty="0"/>
              <a:t>104.8 : $Out</a:t>
            </a:r>
          </a:p>
          <a:p>
            <a:r>
              <a:rPr lang="en-US" sz="2000" dirty="0"/>
              <a:t>104.9 : $Get</a:t>
            </a:r>
          </a:p>
          <a:p>
            <a:r>
              <a:rPr lang="en-US" sz="2000" dirty="0"/>
              <a:t>104.17 : $main</a:t>
            </a:r>
          </a:p>
          <a:p>
            <a:r>
              <a:rPr lang="en-US" sz="2000" dirty="0"/>
              <a:t>104.12 : $integer</a:t>
            </a:r>
          </a:p>
          <a:p>
            <a:r>
              <a:rPr lang="en-US" sz="2000" dirty="0"/>
              <a:t>104.13 : $real</a:t>
            </a:r>
          </a:p>
          <a:p>
            <a:r>
              <a:rPr lang="en-US" sz="2000" dirty="0"/>
              <a:t>104.14 : $string</a:t>
            </a:r>
          </a:p>
          <a:p>
            <a:r>
              <a:rPr lang="en-US" sz="2000" dirty="0"/>
              <a:t>104.15 : $cases</a:t>
            </a:r>
          </a:p>
          <a:p>
            <a:r>
              <a:rPr lang="en-US" sz="2000" dirty="0"/>
              <a:t>104.1 : identificador</a:t>
            </a:r>
          </a:p>
          <a:p>
            <a:r>
              <a:rPr lang="en-US" sz="2000" dirty="0"/>
              <a:t>100 : numero</a:t>
            </a:r>
          </a:p>
          <a:p>
            <a:r>
              <a:rPr lang="en-US" sz="2000" dirty="0"/>
              <a:t>105 :  $ END OF FILE</a:t>
            </a:r>
            <a:endParaRPr lang="es-MX" sz="2000" dirty="0"/>
          </a:p>
        </p:txBody>
      </p:sp>
    </p:spTree>
    <p:extLst>
      <p:ext uri="{BB962C8B-B14F-4D97-AF65-F5344CB8AC3E}">
        <p14:creationId xmlns:p14="http://schemas.microsoft.com/office/powerpoint/2010/main" val="29579579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F29BD7-446E-4FA3-953C-B8E29D78D107}"/>
              </a:ext>
            </a:extLst>
          </p:cNvPr>
          <p:cNvSpPr>
            <a:spLocks noGrp="1"/>
          </p:cNvSpPr>
          <p:nvPr>
            <p:ph type="title"/>
          </p:nvPr>
        </p:nvSpPr>
        <p:spPr>
          <a:xfrm>
            <a:off x="461395" y="591172"/>
            <a:ext cx="4362276" cy="843345"/>
          </a:xfrm>
        </p:spPr>
        <p:txBody>
          <a:bodyPr>
            <a:normAutofit fontScale="90000"/>
          </a:bodyPr>
          <a:lstStyle/>
          <a:p>
            <a:r>
              <a:rPr lang="es-MX" dirty="0"/>
              <a:t>Documentación</a:t>
            </a:r>
          </a:p>
        </p:txBody>
      </p:sp>
      <p:pic>
        <p:nvPicPr>
          <p:cNvPr id="4" name="Imagen 3">
            <a:extLst>
              <a:ext uri="{FF2B5EF4-FFF2-40B4-BE49-F238E27FC236}">
                <a16:creationId xmlns:a16="http://schemas.microsoft.com/office/drawing/2014/main" id="{C0F9ECC1-3174-4755-8822-D1B1419B949F}"/>
              </a:ext>
            </a:extLst>
          </p:cNvPr>
          <p:cNvPicPr>
            <a:picLocks noChangeAspect="1"/>
          </p:cNvPicPr>
          <p:nvPr/>
        </p:nvPicPr>
        <p:blipFill rotWithShape="1">
          <a:blip r:embed="rId2"/>
          <a:srcRect l="11628" t="3031" r="52592" b="28881"/>
          <a:stretch/>
        </p:blipFill>
        <p:spPr>
          <a:xfrm>
            <a:off x="1367406" y="1602296"/>
            <a:ext cx="4728594" cy="4874089"/>
          </a:xfrm>
          <a:prstGeom prst="rect">
            <a:avLst/>
          </a:prstGeom>
        </p:spPr>
      </p:pic>
      <p:sp>
        <p:nvSpPr>
          <p:cNvPr id="5" name="CuadroTexto 4">
            <a:extLst>
              <a:ext uri="{FF2B5EF4-FFF2-40B4-BE49-F238E27FC236}">
                <a16:creationId xmlns:a16="http://schemas.microsoft.com/office/drawing/2014/main" id="{FABD7B29-E1C6-4BF7-A189-8BB8B56ADD3A}"/>
              </a:ext>
            </a:extLst>
          </p:cNvPr>
          <p:cNvSpPr txBox="1"/>
          <p:nvPr/>
        </p:nvSpPr>
        <p:spPr>
          <a:xfrm>
            <a:off x="6795082" y="1602296"/>
            <a:ext cx="4093828" cy="4832092"/>
          </a:xfrm>
          <a:prstGeom prst="rect">
            <a:avLst/>
          </a:prstGeom>
          <a:noFill/>
        </p:spPr>
        <p:txBody>
          <a:bodyPr wrap="square" rtlCol="0">
            <a:spAutoFit/>
          </a:bodyPr>
          <a:lstStyle/>
          <a:p>
            <a:r>
              <a:rPr lang="es-MX" sz="1400" dirty="0"/>
              <a:t>Para comenzar el código del análisis sintáctico</a:t>
            </a:r>
          </a:p>
          <a:p>
            <a:r>
              <a:rPr lang="es-MX" sz="1400" dirty="0"/>
              <a:t>se deben exportar y utilizar todo lo hecho en </a:t>
            </a:r>
          </a:p>
          <a:p>
            <a:r>
              <a:rPr lang="es-MX" sz="1400" dirty="0"/>
              <a:t>el análisis léxico, este es el procedimiento que</a:t>
            </a:r>
          </a:p>
          <a:p>
            <a:r>
              <a:rPr lang="es-MX" sz="1400" dirty="0"/>
              <a:t>se realiza de la línea 1 a la línea 8.</a:t>
            </a:r>
          </a:p>
          <a:p>
            <a:endParaRPr lang="es-MX" sz="1400" dirty="0"/>
          </a:p>
          <a:p>
            <a:r>
              <a:rPr lang="es-MX" sz="1400" dirty="0"/>
              <a:t>Línea 2: Se exporta todo lo que esta dentro de</a:t>
            </a:r>
          </a:p>
          <a:p>
            <a:r>
              <a:rPr lang="es-MX" sz="1400" dirty="0"/>
              <a:t>el archivo ProyectoLexico.py.</a:t>
            </a:r>
          </a:p>
          <a:p>
            <a:endParaRPr lang="es-MX" sz="1400" dirty="0"/>
          </a:p>
          <a:p>
            <a:r>
              <a:rPr lang="es-MX" sz="1400" dirty="0"/>
              <a:t>Línea 5: Se llama a la función que abre y guarda el contenido del texto que se va a analizar.</a:t>
            </a:r>
          </a:p>
          <a:p>
            <a:r>
              <a:rPr lang="es-MX" sz="1400" dirty="0"/>
              <a:t>Nota: para cambiar el archivo que se analiza</a:t>
            </a:r>
          </a:p>
          <a:p>
            <a:r>
              <a:rPr lang="es-MX" sz="1400" dirty="0"/>
              <a:t>Se debe ir al archivo ProyectoLexico.py, en la función código fuente será donde escriba el nombre del archivo que quiere analizar.</a:t>
            </a:r>
          </a:p>
          <a:p>
            <a:endParaRPr lang="es-MX" sz="1400" dirty="0"/>
          </a:p>
          <a:p>
            <a:r>
              <a:rPr lang="es-MX" sz="1400" dirty="0"/>
              <a:t>Línea 8: Se llama a la función que hace el proceso de generar todos los token de los elementos que se encontraron y se guardan en una lista. </a:t>
            </a:r>
          </a:p>
          <a:p>
            <a:endParaRPr lang="es-MX" sz="1400" dirty="0"/>
          </a:p>
          <a:p>
            <a:r>
              <a:rPr lang="es-MX" sz="1400" dirty="0"/>
              <a:t>Después de estas líneas se declara la tabla sintáctica como una lista de listas en la línea 11.</a:t>
            </a:r>
          </a:p>
        </p:txBody>
      </p:sp>
    </p:spTree>
    <p:extLst>
      <p:ext uri="{BB962C8B-B14F-4D97-AF65-F5344CB8AC3E}">
        <p14:creationId xmlns:p14="http://schemas.microsoft.com/office/powerpoint/2010/main" val="2262419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C094B4-9905-4EA6-B65A-51F9852DC3E4}"/>
              </a:ext>
            </a:extLst>
          </p:cNvPr>
          <p:cNvSpPr>
            <a:spLocks noGrp="1"/>
          </p:cNvSpPr>
          <p:nvPr>
            <p:ph type="title"/>
          </p:nvPr>
        </p:nvSpPr>
        <p:spPr>
          <a:xfrm>
            <a:off x="758952" y="187134"/>
            <a:ext cx="9316226" cy="708871"/>
          </a:xfrm>
        </p:spPr>
        <p:txBody>
          <a:bodyPr>
            <a:normAutofit fontScale="90000"/>
          </a:bodyPr>
          <a:lstStyle/>
          <a:p>
            <a:r>
              <a:rPr lang="es-MX" sz="4000" dirty="0">
                <a:solidFill>
                  <a:schemeClr val="accent6">
                    <a:lumMod val="75000"/>
                  </a:schemeClr>
                </a:solidFill>
              </a:rPr>
              <a:t>Función “</a:t>
            </a:r>
            <a:r>
              <a:rPr lang="es-MX" sz="4000" dirty="0" err="1">
                <a:solidFill>
                  <a:schemeClr val="accent6">
                    <a:lumMod val="75000"/>
                  </a:schemeClr>
                </a:solidFill>
              </a:rPr>
              <a:t>simboloterminalequivalenteacolumna</a:t>
            </a:r>
            <a:r>
              <a:rPr lang="es-MX" sz="4000" dirty="0">
                <a:solidFill>
                  <a:schemeClr val="accent6">
                    <a:lumMod val="75000"/>
                  </a:schemeClr>
                </a:solidFill>
              </a:rPr>
              <a:t>”</a:t>
            </a:r>
          </a:p>
        </p:txBody>
      </p:sp>
      <p:sp>
        <p:nvSpPr>
          <p:cNvPr id="9" name="Marcador de contenido 2">
            <a:extLst>
              <a:ext uri="{FF2B5EF4-FFF2-40B4-BE49-F238E27FC236}">
                <a16:creationId xmlns:a16="http://schemas.microsoft.com/office/drawing/2014/main" id="{55FAF836-0C53-40AF-8FB8-35BE000D6278}"/>
              </a:ext>
            </a:extLst>
          </p:cNvPr>
          <p:cNvSpPr>
            <a:spLocks noGrp="1"/>
          </p:cNvSpPr>
          <p:nvPr>
            <p:ph idx="1"/>
          </p:nvPr>
        </p:nvSpPr>
        <p:spPr>
          <a:xfrm>
            <a:off x="6484689" y="1451820"/>
            <a:ext cx="4521667" cy="4779148"/>
          </a:xfrm>
        </p:spPr>
        <p:txBody>
          <a:bodyPr>
            <a:normAutofit/>
          </a:bodyPr>
          <a:lstStyle/>
          <a:p>
            <a:r>
              <a:rPr lang="es-MX" sz="1600" dirty="0"/>
              <a:t>Objetivo: Retornar el símbolo terminal que equivale al numero de columna de la tabla sintáctica que se introduzca.</a:t>
            </a:r>
          </a:p>
          <a:p>
            <a:endParaRPr lang="es-MX" sz="1600" dirty="0"/>
          </a:p>
          <a:p>
            <a:r>
              <a:rPr lang="es-MX" sz="1600" dirty="0"/>
              <a:t>Parámetros: Numero de columna de la tabla sintáctica.</a:t>
            </a:r>
          </a:p>
          <a:p>
            <a:endParaRPr lang="es-MX" sz="1600" dirty="0"/>
          </a:p>
          <a:p>
            <a:r>
              <a:rPr lang="es-MX" sz="1600" dirty="0"/>
              <a:t>Funcionamiento: La función recibe un numero de columna de la tabla sintáctica, ese numero se va comparando en muchos if para saber a que símbolo terminal equivale, cuando entra en un if se retorna el símbolo terminal que le pertenece a el numero de columna que se ingreso. </a:t>
            </a:r>
          </a:p>
        </p:txBody>
      </p:sp>
      <p:pic>
        <p:nvPicPr>
          <p:cNvPr id="3" name="Imagen 2">
            <a:extLst>
              <a:ext uri="{FF2B5EF4-FFF2-40B4-BE49-F238E27FC236}">
                <a16:creationId xmlns:a16="http://schemas.microsoft.com/office/drawing/2014/main" id="{5D534C12-705E-4EF5-91CF-E7B094C2F1BC}"/>
              </a:ext>
            </a:extLst>
          </p:cNvPr>
          <p:cNvPicPr>
            <a:picLocks noChangeAspect="1"/>
          </p:cNvPicPr>
          <p:nvPr/>
        </p:nvPicPr>
        <p:blipFill rotWithShape="1">
          <a:blip r:embed="rId2"/>
          <a:srcRect l="11353" t="3159" r="64151"/>
          <a:stretch/>
        </p:blipFill>
        <p:spPr>
          <a:xfrm>
            <a:off x="758952" y="896005"/>
            <a:ext cx="2675591" cy="5729680"/>
          </a:xfrm>
          <a:prstGeom prst="rect">
            <a:avLst/>
          </a:prstGeom>
        </p:spPr>
      </p:pic>
      <p:pic>
        <p:nvPicPr>
          <p:cNvPr id="5" name="Imagen 4">
            <a:extLst>
              <a:ext uri="{FF2B5EF4-FFF2-40B4-BE49-F238E27FC236}">
                <a16:creationId xmlns:a16="http://schemas.microsoft.com/office/drawing/2014/main" id="{09C97956-8B1E-4C1F-9AFA-C390EE85C5F3}"/>
              </a:ext>
            </a:extLst>
          </p:cNvPr>
          <p:cNvPicPr>
            <a:picLocks noChangeAspect="1"/>
          </p:cNvPicPr>
          <p:nvPr/>
        </p:nvPicPr>
        <p:blipFill rotWithShape="1">
          <a:blip r:embed="rId3"/>
          <a:srcRect l="11559" t="34026" r="69244" b="1595"/>
          <a:stretch/>
        </p:blipFill>
        <p:spPr>
          <a:xfrm>
            <a:off x="3434543" y="1710394"/>
            <a:ext cx="2340529" cy="4251601"/>
          </a:xfrm>
          <a:prstGeom prst="rect">
            <a:avLst/>
          </a:prstGeom>
        </p:spPr>
      </p:pic>
    </p:spTree>
    <p:extLst>
      <p:ext uri="{BB962C8B-B14F-4D97-AF65-F5344CB8AC3E}">
        <p14:creationId xmlns:p14="http://schemas.microsoft.com/office/powerpoint/2010/main" val="17429267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C094B4-9905-4EA6-B65A-51F9852DC3E4}"/>
              </a:ext>
            </a:extLst>
          </p:cNvPr>
          <p:cNvSpPr>
            <a:spLocks noGrp="1"/>
          </p:cNvSpPr>
          <p:nvPr>
            <p:ph type="title"/>
          </p:nvPr>
        </p:nvSpPr>
        <p:spPr>
          <a:xfrm>
            <a:off x="758952" y="187134"/>
            <a:ext cx="6413635" cy="708871"/>
          </a:xfrm>
        </p:spPr>
        <p:txBody>
          <a:bodyPr>
            <a:normAutofit/>
          </a:bodyPr>
          <a:lstStyle/>
          <a:p>
            <a:r>
              <a:rPr lang="es-MX" sz="4000" dirty="0">
                <a:solidFill>
                  <a:schemeClr val="accent6">
                    <a:lumMod val="75000"/>
                  </a:schemeClr>
                </a:solidFill>
              </a:rPr>
              <a:t>Función “columnaequivalente”</a:t>
            </a:r>
          </a:p>
        </p:txBody>
      </p:sp>
      <p:pic>
        <p:nvPicPr>
          <p:cNvPr id="4" name="Imagen 3">
            <a:extLst>
              <a:ext uri="{FF2B5EF4-FFF2-40B4-BE49-F238E27FC236}">
                <a16:creationId xmlns:a16="http://schemas.microsoft.com/office/drawing/2014/main" id="{C94C5017-B055-4DAB-AFE1-C3C99CB0CD3E}"/>
              </a:ext>
            </a:extLst>
          </p:cNvPr>
          <p:cNvPicPr>
            <a:picLocks noChangeAspect="1"/>
          </p:cNvPicPr>
          <p:nvPr/>
        </p:nvPicPr>
        <p:blipFill rotWithShape="1">
          <a:blip r:embed="rId2"/>
          <a:srcRect l="11216" t="2650" r="68348" b="3886"/>
          <a:stretch/>
        </p:blipFill>
        <p:spPr>
          <a:xfrm>
            <a:off x="1030198" y="1011923"/>
            <a:ext cx="2284257" cy="5658943"/>
          </a:xfrm>
          <a:prstGeom prst="rect">
            <a:avLst/>
          </a:prstGeom>
        </p:spPr>
      </p:pic>
      <p:pic>
        <p:nvPicPr>
          <p:cNvPr id="6" name="Imagen 5">
            <a:extLst>
              <a:ext uri="{FF2B5EF4-FFF2-40B4-BE49-F238E27FC236}">
                <a16:creationId xmlns:a16="http://schemas.microsoft.com/office/drawing/2014/main" id="{36F109C4-9EEA-456C-B4B7-4F0CE6CEAE6F}"/>
              </a:ext>
            </a:extLst>
          </p:cNvPr>
          <p:cNvPicPr>
            <a:picLocks noChangeAspect="1"/>
          </p:cNvPicPr>
          <p:nvPr/>
        </p:nvPicPr>
        <p:blipFill rotWithShape="1">
          <a:blip r:embed="rId3"/>
          <a:srcRect l="11835" t="31334" r="66078" b="1593"/>
          <a:stretch/>
        </p:blipFill>
        <p:spPr>
          <a:xfrm>
            <a:off x="3314455" y="1910078"/>
            <a:ext cx="2392857" cy="3935999"/>
          </a:xfrm>
          <a:prstGeom prst="rect">
            <a:avLst/>
          </a:prstGeom>
        </p:spPr>
      </p:pic>
      <p:sp>
        <p:nvSpPr>
          <p:cNvPr id="9" name="Marcador de contenido 2">
            <a:extLst>
              <a:ext uri="{FF2B5EF4-FFF2-40B4-BE49-F238E27FC236}">
                <a16:creationId xmlns:a16="http://schemas.microsoft.com/office/drawing/2014/main" id="{55FAF836-0C53-40AF-8FB8-35BE000D6278}"/>
              </a:ext>
            </a:extLst>
          </p:cNvPr>
          <p:cNvSpPr>
            <a:spLocks noGrp="1"/>
          </p:cNvSpPr>
          <p:nvPr>
            <p:ph idx="1"/>
          </p:nvPr>
        </p:nvSpPr>
        <p:spPr>
          <a:xfrm>
            <a:off x="6484689" y="1451820"/>
            <a:ext cx="4521667" cy="4779148"/>
          </a:xfrm>
        </p:spPr>
        <p:txBody>
          <a:bodyPr>
            <a:normAutofit/>
          </a:bodyPr>
          <a:lstStyle/>
          <a:p>
            <a:r>
              <a:rPr lang="es-MX" sz="1600" dirty="0"/>
              <a:t>Objetivo: Retornar la columna que equivale al símbolo terminal que se introduzca.</a:t>
            </a:r>
          </a:p>
          <a:p>
            <a:endParaRPr lang="es-MX" sz="1600" dirty="0"/>
          </a:p>
          <a:p>
            <a:r>
              <a:rPr lang="es-MX" sz="1600" dirty="0"/>
              <a:t>Parámetros: Token de un símbolo terminal.</a:t>
            </a:r>
          </a:p>
          <a:p>
            <a:endParaRPr lang="es-MX" sz="1600" dirty="0"/>
          </a:p>
          <a:p>
            <a:r>
              <a:rPr lang="es-MX" sz="1600" dirty="0"/>
              <a:t>Funcionamiento: La función recibe el token de un símbolo terminal, ese token se va comparando en muchos if para saber a que token de símbolo terminal equivale, cuando entra en un if se retorna la columna que le pertenece en la tabla sintáctica. Si no se encuentra una coincidencia con ningún símbolo NO terminal establecido retorna un token 404, el cual quiere decir que hubo un error.</a:t>
            </a:r>
          </a:p>
        </p:txBody>
      </p:sp>
    </p:spTree>
    <p:extLst>
      <p:ext uri="{BB962C8B-B14F-4D97-AF65-F5344CB8AC3E}">
        <p14:creationId xmlns:p14="http://schemas.microsoft.com/office/powerpoint/2010/main" val="29621501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C094B4-9905-4EA6-B65A-51F9852DC3E4}"/>
              </a:ext>
            </a:extLst>
          </p:cNvPr>
          <p:cNvSpPr>
            <a:spLocks noGrp="1"/>
          </p:cNvSpPr>
          <p:nvPr>
            <p:ph type="title"/>
          </p:nvPr>
        </p:nvSpPr>
        <p:spPr>
          <a:xfrm>
            <a:off x="548652" y="673695"/>
            <a:ext cx="6413635" cy="708871"/>
          </a:xfrm>
        </p:spPr>
        <p:txBody>
          <a:bodyPr>
            <a:normAutofit/>
          </a:bodyPr>
          <a:lstStyle/>
          <a:p>
            <a:r>
              <a:rPr lang="es-MX" sz="4000" dirty="0">
                <a:solidFill>
                  <a:schemeClr val="accent6">
                    <a:lumMod val="75000"/>
                  </a:schemeClr>
                </a:solidFill>
              </a:rPr>
              <a:t>Función “</a:t>
            </a:r>
            <a:r>
              <a:rPr lang="es-MX" sz="4000" dirty="0" err="1">
                <a:solidFill>
                  <a:schemeClr val="accent6">
                    <a:lumMod val="75000"/>
                  </a:schemeClr>
                </a:solidFill>
              </a:rPr>
              <a:t>filaquivalente</a:t>
            </a:r>
            <a:r>
              <a:rPr lang="es-MX" sz="4000" dirty="0">
                <a:solidFill>
                  <a:schemeClr val="accent6">
                    <a:lumMod val="75000"/>
                  </a:schemeClr>
                </a:solidFill>
              </a:rPr>
              <a:t>”</a:t>
            </a:r>
          </a:p>
        </p:txBody>
      </p:sp>
      <p:sp>
        <p:nvSpPr>
          <p:cNvPr id="3" name="Marcador de contenido 2">
            <a:extLst>
              <a:ext uri="{FF2B5EF4-FFF2-40B4-BE49-F238E27FC236}">
                <a16:creationId xmlns:a16="http://schemas.microsoft.com/office/drawing/2014/main" id="{030C0C40-3777-479C-A384-BA6E9CFCDDD7}"/>
              </a:ext>
            </a:extLst>
          </p:cNvPr>
          <p:cNvSpPr>
            <a:spLocks noGrp="1"/>
          </p:cNvSpPr>
          <p:nvPr>
            <p:ph idx="1"/>
          </p:nvPr>
        </p:nvSpPr>
        <p:spPr>
          <a:xfrm>
            <a:off x="6518245" y="1461782"/>
            <a:ext cx="4521667" cy="4779148"/>
          </a:xfrm>
        </p:spPr>
        <p:txBody>
          <a:bodyPr>
            <a:normAutofit/>
          </a:bodyPr>
          <a:lstStyle/>
          <a:p>
            <a:r>
              <a:rPr lang="es-MX" sz="1600" dirty="0"/>
              <a:t>Objetivo: Retornar la fila que equivale al símbolo NO terminal que se introduzca.</a:t>
            </a:r>
          </a:p>
          <a:p>
            <a:endParaRPr lang="es-MX" sz="1600" dirty="0"/>
          </a:p>
          <a:p>
            <a:r>
              <a:rPr lang="es-MX" sz="1600" dirty="0"/>
              <a:t>Parámetros: Token de un símbolo NO terminal.</a:t>
            </a:r>
          </a:p>
          <a:p>
            <a:endParaRPr lang="es-MX" sz="1600" dirty="0"/>
          </a:p>
          <a:p>
            <a:r>
              <a:rPr lang="es-MX" sz="1600" dirty="0"/>
              <a:t>Funcionamiento: La función recibe un  token de un símbolo NO terminal, ese  token se va comparando en muchos if para saber a que token de símbolo NO terminal equivale, cuando entra en un if se retorna la fila que le pertenece en la tabla sintáctica. Si no se encuentra una coincidencia con ningún símbolo NO terminal establecido retorna un token 404, el cual quiere decir que hubo un error.</a:t>
            </a:r>
          </a:p>
        </p:txBody>
      </p:sp>
      <p:pic>
        <p:nvPicPr>
          <p:cNvPr id="5" name="Imagen 4">
            <a:extLst>
              <a:ext uri="{FF2B5EF4-FFF2-40B4-BE49-F238E27FC236}">
                <a16:creationId xmlns:a16="http://schemas.microsoft.com/office/drawing/2014/main" id="{30A6A7A3-9EC8-4C4C-B119-B98E3C257AF2}"/>
              </a:ext>
            </a:extLst>
          </p:cNvPr>
          <p:cNvPicPr>
            <a:picLocks noChangeAspect="1"/>
          </p:cNvPicPr>
          <p:nvPr/>
        </p:nvPicPr>
        <p:blipFill rotWithShape="1">
          <a:blip r:embed="rId2"/>
          <a:srcRect l="11835" t="2777" r="65390" b="35233"/>
          <a:stretch/>
        </p:blipFill>
        <p:spPr>
          <a:xfrm>
            <a:off x="548652" y="1804442"/>
            <a:ext cx="2776756" cy="4093828"/>
          </a:xfrm>
          <a:prstGeom prst="rect">
            <a:avLst/>
          </a:prstGeom>
        </p:spPr>
      </p:pic>
      <p:pic>
        <p:nvPicPr>
          <p:cNvPr id="7" name="Imagen 6">
            <a:extLst>
              <a:ext uri="{FF2B5EF4-FFF2-40B4-BE49-F238E27FC236}">
                <a16:creationId xmlns:a16="http://schemas.microsoft.com/office/drawing/2014/main" id="{76C53DE6-15FF-45E1-9616-FE9C9F9C58B4}"/>
              </a:ext>
            </a:extLst>
          </p:cNvPr>
          <p:cNvPicPr>
            <a:picLocks noChangeAspect="1"/>
          </p:cNvPicPr>
          <p:nvPr/>
        </p:nvPicPr>
        <p:blipFill rotWithShape="1">
          <a:blip r:embed="rId3"/>
          <a:srcRect l="12110" t="50000" r="65115" b="9065"/>
          <a:stretch/>
        </p:blipFill>
        <p:spPr>
          <a:xfrm>
            <a:off x="3325408" y="2499680"/>
            <a:ext cx="2776757" cy="2703352"/>
          </a:xfrm>
          <a:prstGeom prst="rect">
            <a:avLst/>
          </a:prstGeom>
        </p:spPr>
      </p:pic>
    </p:spTree>
    <p:extLst>
      <p:ext uri="{BB962C8B-B14F-4D97-AF65-F5344CB8AC3E}">
        <p14:creationId xmlns:p14="http://schemas.microsoft.com/office/powerpoint/2010/main" val="29795370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3F52B3-C301-4DD8-916A-769A5D189478}"/>
              </a:ext>
            </a:extLst>
          </p:cNvPr>
          <p:cNvSpPr>
            <a:spLocks noGrp="1"/>
          </p:cNvSpPr>
          <p:nvPr>
            <p:ph type="title"/>
          </p:nvPr>
        </p:nvSpPr>
        <p:spPr>
          <a:xfrm>
            <a:off x="778042" y="165393"/>
            <a:ext cx="9171111" cy="593559"/>
          </a:xfrm>
        </p:spPr>
        <p:txBody>
          <a:bodyPr>
            <a:normAutofit fontScale="90000"/>
          </a:bodyPr>
          <a:lstStyle/>
          <a:p>
            <a:r>
              <a:rPr lang="es-MX" sz="4000" dirty="0">
                <a:solidFill>
                  <a:schemeClr val="accent6">
                    <a:lumMod val="75000"/>
                  </a:schemeClr>
                </a:solidFill>
              </a:rPr>
              <a:t>Función “obtenerproducción”</a:t>
            </a:r>
          </a:p>
        </p:txBody>
      </p:sp>
      <p:pic>
        <p:nvPicPr>
          <p:cNvPr id="4" name="Imagen 3">
            <a:extLst>
              <a:ext uri="{FF2B5EF4-FFF2-40B4-BE49-F238E27FC236}">
                <a16:creationId xmlns:a16="http://schemas.microsoft.com/office/drawing/2014/main" id="{9630ED12-17A3-41A2-B0BC-6CB3F85AEC9B}"/>
              </a:ext>
            </a:extLst>
          </p:cNvPr>
          <p:cNvPicPr>
            <a:picLocks noChangeAspect="1"/>
          </p:cNvPicPr>
          <p:nvPr/>
        </p:nvPicPr>
        <p:blipFill rotWithShape="1">
          <a:blip r:embed="rId2"/>
          <a:srcRect l="11710" t="3931" r="48775" b="9569"/>
          <a:stretch/>
        </p:blipFill>
        <p:spPr>
          <a:xfrm>
            <a:off x="0" y="888759"/>
            <a:ext cx="3707934" cy="5516460"/>
          </a:xfrm>
          <a:prstGeom prst="rect">
            <a:avLst/>
          </a:prstGeom>
        </p:spPr>
      </p:pic>
      <p:pic>
        <p:nvPicPr>
          <p:cNvPr id="5" name="Imagen 4">
            <a:extLst>
              <a:ext uri="{FF2B5EF4-FFF2-40B4-BE49-F238E27FC236}">
                <a16:creationId xmlns:a16="http://schemas.microsoft.com/office/drawing/2014/main" id="{17B3DCF6-A091-4349-96C3-229A0B2E1A17}"/>
              </a:ext>
            </a:extLst>
          </p:cNvPr>
          <p:cNvPicPr>
            <a:picLocks noChangeAspect="1"/>
          </p:cNvPicPr>
          <p:nvPr/>
        </p:nvPicPr>
        <p:blipFill rotWithShape="1">
          <a:blip r:embed="rId3"/>
          <a:srcRect l="11316" t="13500" r="43684" b="3932"/>
          <a:stretch/>
        </p:blipFill>
        <p:spPr>
          <a:xfrm>
            <a:off x="3806042" y="888759"/>
            <a:ext cx="4208005" cy="5516460"/>
          </a:xfrm>
          <a:prstGeom prst="rect">
            <a:avLst/>
          </a:prstGeom>
        </p:spPr>
      </p:pic>
      <p:pic>
        <p:nvPicPr>
          <p:cNvPr id="6" name="Imagen 5">
            <a:extLst>
              <a:ext uri="{FF2B5EF4-FFF2-40B4-BE49-F238E27FC236}">
                <a16:creationId xmlns:a16="http://schemas.microsoft.com/office/drawing/2014/main" id="{2B82135A-2A46-485D-842C-F2B0BB9C5FA0}"/>
              </a:ext>
            </a:extLst>
          </p:cNvPr>
          <p:cNvPicPr>
            <a:picLocks noChangeAspect="1"/>
          </p:cNvPicPr>
          <p:nvPr/>
        </p:nvPicPr>
        <p:blipFill rotWithShape="1">
          <a:blip r:embed="rId4"/>
          <a:srcRect l="11628" t="13500" r="50527" b="2968"/>
          <a:stretch/>
        </p:blipFill>
        <p:spPr>
          <a:xfrm>
            <a:off x="8112155" y="888759"/>
            <a:ext cx="4079845" cy="5516460"/>
          </a:xfrm>
          <a:prstGeom prst="rect">
            <a:avLst/>
          </a:prstGeom>
        </p:spPr>
      </p:pic>
    </p:spTree>
    <p:extLst>
      <p:ext uri="{BB962C8B-B14F-4D97-AF65-F5344CB8AC3E}">
        <p14:creationId xmlns:p14="http://schemas.microsoft.com/office/powerpoint/2010/main" val="5400115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9A7C6FEA-EF6C-4877-B7BE-50C9728A968A}"/>
              </a:ext>
            </a:extLst>
          </p:cNvPr>
          <p:cNvPicPr>
            <a:picLocks noChangeAspect="1"/>
          </p:cNvPicPr>
          <p:nvPr/>
        </p:nvPicPr>
        <p:blipFill rotWithShape="1">
          <a:blip r:embed="rId2"/>
          <a:srcRect l="11697" t="46856" r="53212" b="2840"/>
          <a:stretch/>
        </p:blipFill>
        <p:spPr>
          <a:xfrm>
            <a:off x="620785" y="1767979"/>
            <a:ext cx="4278386" cy="3322041"/>
          </a:xfrm>
          <a:prstGeom prst="rect">
            <a:avLst/>
          </a:prstGeom>
        </p:spPr>
      </p:pic>
      <p:sp>
        <p:nvSpPr>
          <p:cNvPr id="5" name="Marcador de contenido 2">
            <a:extLst>
              <a:ext uri="{FF2B5EF4-FFF2-40B4-BE49-F238E27FC236}">
                <a16:creationId xmlns:a16="http://schemas.microsoft.com/office/drawing/2014/main" id="{7F9D92CE-9D74-4E24-826D-0CE170211FCD}"/>
              </a:ext>
            </a:extLst>
          </p:cNvPr>
          <p:cNvSpPr>
            <a:spLocks noGrp="1"/>
          </p:cNvSpPr>
          <p:nvPr>
            <p:ph idx="1"/>
          </p:nvPr>
        </p:nvSpPr>
        <p:spPr>
          <a:xfrm>
            <a:off x="5595457" y="807440"/>
            <a:ext cx="5679348" cy="5526248"/>
          </a:xfrm>
        </p:spPr>
        <p:txBody>
          <a:bodyPr>
            <a:noAutofit/>
          </a:bodyPr>
          <a:lstStyle/>
          <a:p>
            <a:r>
              <a:rPr lang="es-MX" sz="1800" dirty="0"/>
              <a:t>Objetivo: Añadir al stack sintáctico la siguiente producción.</a:t>
            </a:r>
          </a:p>
          <a:p>
            <a:r>
              <a:rPr lang="es-MX" sz="1800" dirty="0"/>
              <a:t>Parámetros: Número de la producción que va a añadirse, y lista que contenga el stack sintáctico.</a:t>
            </a:r>
          </a:p>
          <a:p>
            <a:r>
              <a:rPr lang="es-MX" sz="1800" dirty="0"/>
              <a:t>Funcionamiento: La función recibe el numero de la producción que va a añadirse, ese numero se compara en muchos </a:t>
            </a:r>
            <a:r>
              <a:rPr lang="es-MX" sz="1800" dirty="0" err="1"/>
              <a:t>if´s</a:t>
            </a:r>
            <a:r>
              <a:rPr lang="es-MX" sz="1800" dirty="0"/>
              <a:t>, si entra a alguno de ellos se añade esa producción al stack sintáctico actual y después retorna la lista que contiene el stack sintáctico que se añadió junto a los elementos de la producción que se añadieron, si el numero de la producción no entra en ningún if se añade un token 404 al stack sintáctico, el cual representa un error.</a:t>
            </a:r>
          </a:p>
          <a:p>
            <a:pPr marL="0" indent="0">
              <a:buNone/>
            </a:pPr>
            <a:r>
              <a:rPr lang="es-MX" sz="1800" dirty="0"/>
              <a:t>Nota: En las producciones los símbolos terminales están escritos con su token y los elementos de las producciones están escritos de derecha a izquierda.</a:t>
            </a:r>
          </a:p>
        </p:txBody>
      </p:sp>
    </p:spTree>
    <p:extLst>
      <p:ext uri="{BB962C8B-B14F-4D97-AF65-F5344CB8AC3E}">
        <p14:creationId xmlns:p14="http://schemas.microsoft.com/office/powerpoint/2010/main" val="32704998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04D8C6-4D3A-4D6F-B501-A298B28EA720}"/>
              </a:ext>
            </a:extLst>
          </p:cNvPr>
          <p:cNvSpPr>
            <a:spLocks noGrp="1"/>
          </p:cNvSpPr>
          <p:nvPr>
            <p:ph type="title"/>
          </p:nvPr>
        </p:nvSpPr>
        <p:spPr>
          <a:xfrm>
            <a:off x="742174" y="152932"/>
            <a:ext cx="8603162" cy="834956"/>
          </a:xfrm>
        </p:spPr>
        <p:txBody>
          <a:bodyPr>
            <a:normAutofit fontScale="90000"/>
          </a:bodyPr>
          <a:lstStyle/>
          <a:p>
            <a:r>
              <a:rPr lang="es-MX" dirty="0">
                <a:solidFill>
                  <a:schemeClr val="accent6">
                    <a:lumMod val="75000"/>
                  </a:schemeClr>
                </a:solidFill>
              </a:rPr>
              <a:t>Función “tokensqueseesperan”</a:t>
            </a:r>
          </a:p>
        </p:txBody>
      </p:sp>
      <p:sp>
        <p:nvSpPr>
          <p:cNvPr id="5" name="Marcador de contenido 2">
            <a:extLst>
              <a:ext uri="{FF2B5EF4-FFF2-40B4-BE49-F238E27FC236}">
                <a16:creationId xmlns:a16="http://schemas.microsoft.com/office/drawing/2014/main" id="{1BBB60AE-69D5-4CB2-94CE-8D5E080C59EE}"/>
              </a:ext>
            </a:extLst>
          </p:cNvPr>
          <p:cNvSpPr>
            <a:spLocks noGrp="1"/>
          </p:cNvSpPr>
          <p:nvPr>
            <p:ph idx="1"/>
          </p:nvPr>
        </p:nvSpPr>
        <p:spPr>
          <a:xfrm>
            <a:off x="6207854" y="1111710"/>
            <a:ext cx="4840448" cy="5039685"/>
          </a:xfrm>
        </p:spPr>
        <p:txBody>
          <a:bodyPr>
            <a:normAutofit fontScale="77500" lnSpcReduction="20000"/>
          </a:bodyPr>
          <a:lstStyle/>
          <a:p>
            <a:r>
              <a:rPr lang="es-MX" sz="1600" dirty="0"/>
              <a:t>Objetivo: Retornar los símbolos terminales que son permitidos cuando se encuentra un error sintáctico.</a:t>
            </a:r>
          </a:p>
          <a:p>
            <a:r>
              <a:rPr lang="es-MX" sz="1600" dirty="0"/>
              <a:t>Parámetros: Tabla sintáctica y ultima fila a la que se ingreso antes de dar error.</a:t>
            </a:r>
          </a:p>
          <a:p>
            <a:r>
              <a:rPr lang="es-MX" sz="1600" dirty="0"/>
              <a:t>Declaraciones:</a:t>
            </a:r>
          </a:p>
          <a:p>
            <a:pPr>
              <a:buFont typeface="Wingdings" panose="05000000000000000000" pitchFamily="2" charset="2"/>
              <a:buChar char="q"/>
            </a:pPr>
            <a:r>
              <a:rPr lang="es-MX" sz="1600" dirty="0"/>
              <a:t>Se declara una lista la cual servirá para guardar el numero de la columna en que el elemento que esta en la fila no es 404.</a:t>
            </a:r>
          </a:p>
          <a:p>
            <a:pPr>
              <a:buFont typeface="Wingdings" panose="05000000000000000000" pitchFamily="2" charset="2"/>
              <a:buChar char="q"/>
            </a:pPr>
            <a:r>
              <a:rPr lang="es-MX" sz="1600" dirty="0"/>
              <a:t>Se declara una lista donde se guardarán los tokens permitidos en donde dio error sintáctico.</a:t>
            </a:r>
          </a:p>
          <a:p>
            <a:pPr>
              <a:buFont typeface="Wingdings" panose="05000000000000000000" pitchFamily="2" charset="2"/>
              <a:buChar char="q"/>
            </a:pPr>
            <a:r>
              <a:rPr lang="es-MX" sz="1600" dirty="0"/>
              <a:t>Se declara un contador como auxiliar para llevar la cuenta de cuantas iteraciones ha dado el primer ciclo for en la función.</a:t>
            </a:r>
          </a:p>
          <a:p>
            <a:pPr marL="0" indent="0">
              <a:buNone/>
            </a:pPr>
            <a:r>
              <a:rPr lang="es-MX" sz="1600" dirty="0"/>
              <a:t>Funcionamiento:</a:t>
            </a:r>
          </a:p>
          <a:p>
            <a:pPr marL="0" indent="0">
              <a:buNone/>
            </a:pPr>
            <a:r>
              <a:rPr lang="es-MX" sz="1600" dirty="0"/>
              <a:t>En un ciclo for se itera sobre todos los token que pertenecen a una fila, cada vez que uno de esos token es diferente a 404 el numero de la columna en la que esta se añade a otra lista que lleva por nombre “columnas”.</a:t>
            </a:r>
          </a:p>
          <a:p>
            <a:pPr marL="0" indent="0">
              <a:buNone/>
            </a:pPr>
            <a:r>
              <a:rPr lang="es-MX" sz="1600" dirty="0"/>
              <a:t>A continuación en otro ciclo for se recorre la lista que se lleno en el for anterior y se obtiene el símbolo terminal al que le pertenece las columnas que se encontraron y se añaden a la lista que lleva por nombre “tokensesperados”.</a:t>
            </a:r>
          </a:p>
          <a:p>
            <a:pPr marL="0" indent="0">
              <a:buNone/>
            </a:pPr>
            <a:r>
              <a:rPr lang="es-MX" sz="1600" dirty="0"/>
              <a:t>Al final se retorna la lista “tokensesperados”.</a:t>
            </a:r>
          </a:p>
        </p:txBody>
      </p:sp>
      <p:pic>
        <p:nvPicPr>
          <p:cNvPr id="3" name="Imagen 2">
            <a:extLst>
              <a:ext uri="{FF2B5EF4-FFF2-40B4-BE49-F238E27FC236}">
                <a16:creationId xmlns:a16="http://schemas.microsoft.com/office/drawing/2014/main" id="{D564AF0A-FDEA-4003-8061-553D992C7B66}"/>
              </a:ext>
            </a:extLst>
          </p:cNvPr>
          <p:cNvPicPr>
            <a:picLocks noChangeAspect="1"/>
          </p:cNvPicPr>
          <p:nvPr/>
        </p:nvPicPr>
        <p:blipFill rotWithShape="1">
          <a:blip r:embed="rId2"/>
          <a:srcRect l="14312" t="30215" r="58646" b="42093"/>
          <a:stretch/>
        </p:blipFill>
        <p:spPr>
          <a:xfrm>
            <a:off x="742174" y="2231470"/>
            <a:ext cx="5020926" cy="2785145"/>
          </a:xfrm>
          <a:prstGeom prst="rect">
            <a:avLst/>
          </a:prstGeom>
        </p:spPr>
      </p:pic>
    </p:spTree>
    <p:extLst>
      <p:ext uri="{BB962C8B-B14F-4D97-AF65-F5344CB8AC3E}">
        <p14:creationId xmlns:p14="http://schemas.microsoft.com/office/powerpoint/2010/main" val="766751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E70C91-D45C-4E7A-8742-B5DDD0E09F2D}"/>
              </a:ext>
            </a:extLst>
          </p:cNvPr>
          <p:cNvSpPr>
            <a:spLocks noGrp="1"/>
          </p:cNvSpPr>
          <p:nvPr>
            <p:ph type="title"/>
          </p:nvPr>
        </p:nvSpPr>
        <p:spPr>
          <a:xfrm>
            <a:off x="758951" y="758952"/>
            <a:ext cx="6161965" cy="851734"/>
          </a:xfrm>
        </p:spPr>
        <p:txBody>
          <a:bodyPr>
            <a:normAutofit fontScale="90000"/>
          </a:bodyPr>
          <a:lstStyle/>
          <a:p>
            <a:r>
              <a:rPr lang="es-MX" dirty="0"/>
              <a:t>Léxico del proyecto : </a:t>
            </a:r>
          </a:p>
        </p:txBody>
      </p:sp>
      <p:pic>
        <p:nvPicPr>
          <p:cNvPr id="4" name="Imagen 3">
            <a:extLst>
              <a:ext uri="{FF2B5EF4-FFF2-40B4-BE49-F238E27FC236}">
                <a16:creationId xmlns:a16="http://schemas.microsoft.com/office/drawing/2014/main" id="{7AAC1BE7-54CD-42C3-9A11-11A52CE16A9C}"/>
              </a:ext>
            </a:extLst>
          </p:cNvPr>
          <p:cNvPicPr>
            <a:picLocks noChangeAspect="1"/>
          </p:cNvPicPr>
          <p:nvPr/>
        </p:nvPicPr>
        <p:blipFill rotWithShape="1">
          <a:blip r:embed="rId2"/>
          <a:srcRect l="13848" t="36453" r="20496" b="30642"/>
          <a:stretch/>
        </p:blipFill>
        <p:spPr>
          <a:xfrm>
            <a:off x="2379677" y="1895910"/>
            <a:ext cx="7432646" cy="4022902"/>
          </a:xfrm>
          <a:prstGeom prst="rect">
            <a:avLst/>
          </a:prstGeom>
        </p:spPr>
      </p:pic>
    </p:spTree>
    <p:extLst>
      <p:ext uri="{BB962C8B-B14F-4D97-AF65-F5344CB8AC3E}">
        <p14:creationId xmlns:p14="http://schemas.microsoft.com/office/powerpoint/2010/main" val="23196014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04D8C6-4D3A-4D6F-B501-A298B28EA720}"/>
              </a:ext>
            </a:extLst>
          </p:cNvPr>
          <p:cNvSpPr>
            <a:spLocks noGrp="1"/>
          </p:cNvSpPr>
          <p:nvPr>
            <p:ph type="title"/>
          </p:nvPr>
        </p:nvSpPr>
        <p:spPr>
          <a:xfrm>
            <a:off x="742174" y="152932"/>
            <a:ext cx="7747486" cy="834956"/>
          </a:xfrm>
        </p:spPr>
        <p:txBody>
          <a:bodyPr>
            <a:normAutofit fontScale="90000"/>
          </a:bodyPr>
          <a:lstStyle/>
          <a:p>
            <a:r>
              <a:rPr lang="es-MX" dirty="0">
                <a:solidFill>
                  <a:schemeClr val="accent6">
                    <a:lumMod val="75000"/>
                  </a:schemeClr>
                </a:solidFill>
              </a:rPr>
              <a:t>Función “analisissintactico”</a:t>
            </a:r>
          </a:p>
        </p:txBody>
      </p:sp>
      <p:pic>
        <p:nvPicPr>
          <p:cNvPr id="4" name="Imagen 3">
            <a:extLst>
              <a:ext uri="{FF2B5EF4-FFF2-40B4-BE49-F238E27FC236}">
                <a16:creationId xmlns:a16="http://schemas.microsoft.com/office/drawing/2014/main" id="{F605EA48-5F9F-412F-B1B3-48A97C0EF17A}"/>
              </a:ext>
            </a:extLst>
          </p:cNvPr>
          <p:cNvPicPr>
            <a:picLocks noChangeAspect="1"/>
          </p:cNvPicPr>
          <p:nvPr/>
        </p:nvPicPr>
        <p:blipFill rotWithShape="1">
          <a:blip r:embed="rId2"/>
          <a:srcRect l="11697" t="13193" r="46124" b="10208"/>
          <a:stretch/>
        </p:blipFill>
        <p:spPr>
          <a:xfrm>
            <a:off x="742174" y="1092834"/>
            <a:ext cx="5142452" cy="5058561"/>
          </a:xfrm>
          <a:prstGeom prst="rect">
            <a:avLst/>
          </a:prstGeom>
        </p:spPr>
      </p:pic>
      <p:sp>
        <p:nvSpPr>
          <p:cNvPr id="5" name="Marcador de contenido 2">
            <a:extLst>
              <a:ext uri="{FF2B5EF4-FFF2-40B4-BE49-F238E27FC236}">
                <a16:creationId xmlns:a16="http://schemas.microsoft.com/office/drawing/2014/main" id="{1BBB60AE-69D5-4CB2-94CE-8D5E080C59EE}"/>
              </a:ext>
            </a:extLst>
          </p:cNvPr>
          <p:cNvSpPr>
            <a:spLocks noGrp="1"/>
          </p:cNvSpPr>
          <p:nvPr>
            <p:ph idx="1"/>
          </p:nvPr>
        </p:nvSpPr>
        <p:spPr>
          <a:xfrm>
            <a:off x="6207854" y="1111710"/>
            <a:ext cx="4840448" cy="5039685"/>
          </a:xfrm>
        </p:spPr>
        <p:txBody>
          <a:bodyPr>
            <a:normAutofit fontScale="77500" lnSpcReduction="20000"/>
          </a:bodyPr>
          <a:lstStyle/>
          <a:p>
            <a:r>
              <a:rPr lang="es-MX" sz="1600" dirty="0"/>
              <a:t>Objetivo: Desarrollar el proceso de un análisis sintáctico.</a:t>
            </a:r>
          </a:p>
          <a:p>
            <a:r>
              <a:rPr lang="es-MX" sz="1600" dirty="0"/>
              <a:t>Parámetros: Tabla sintáctica y stack de tokens de símbolos terminales generado por el análisis léxico.</a:t>
            </a:r>
          </a:p>
          <a:p>
            <a:r>
              <a:rPr lang="es-MX" sz="1600" dirty="0"/>
              <a:t>Declaraciones:</a:t>
            </a:r>
          </a:p>
          <a:p>
            <a:pPr marL="0" indent="0">
              <a:buNone/>
            </a:pPr>
            <a:r>
              <a:rPr lang="es-MX" sz="1600" dirty="0"/>
              <a:t>	Se declara una lista la cual servirá para guardar el 	stack sintáctico, y se inicializa con el símbolo EOF y el 	símbolo inicial no terminal de la gramática.</a:t>
            </a:r>
          </a:p>
          <a:p>
            <a:r>
              <a:rPr lang="es-MX" sz="1600" dirty="0"/>
              <a:t>Funcionamiento:</a:t>
            </a:r>
          </a:p>
          <a:p>
            <a:pPr marL="0" indent="0">
              <a:buNone/>
            </a:pPr>
            <a:r>
              <a:rPr lang="es-MX" sz="1600" dirty="0"/>
              <a:t>Dentro de un ciclo while que continuara hasta que la tabla de tokens este vacía se indica un if, este if compara el primer elemento en la tabla token y el ultimo elemento en el stack sintáctico, si estos elementos son iguales los dos se popean/eliminan de su respectiva lista, si estos elementos no son iguales se llama a las funciones “columnaequivalente” con el primer elemento en la tabla token y “filaequivalente” con el ultimo elemento en el stack sintáctico para obtener la fila y la columna en la cual esta el numero de la producción que se va a añadir, si la fila o columna obtuvieron un token que representa error se ingresará al if en la línea 355 para informar del error y parar el ciclo, después se obtiene el numero de la producción que se va a añadir, a continuación se popea/elimina el ultimo elemento en el stack sintáctico y se llama a la función “obtenerproducción” para añadir los elementos de la producción respectiva. Al salir del ciclo while se tiene un if, al cual solo se entra si la tabla de tokens fue vaciada por completo, si esto es así se informa que el código fuente se analiza sin problemas y no se encontraron errores sintácticos. </a:t>
            </a:r>
          </a:p>
        </p:txBody>
      </p:sp>
      <p:pic>
        <p:nvPicPr>
          <p:cNvPr id="6" name="Imagen 5">
            <a:extLst>
              <a:ext uri="{FF2B5EF4-FFF2-40B4-BE49-F238E27FC236}">
                <a16:creationId xmlns:a16="http://schemas.microsoft.com/office/drawing/2014/main" id="{C4BB0FD6-BF08-4A12-9B40-0D7481B91E3E}"/>
              </a:ext>
            </a:extLst>
          </p:cNvPr>
          <p:cNvPicPr>
            <a:picLocks noChangeAspect="1"/>
          </p:cNvPicPr>
          <p:nvPr/>
        </p:nvPicPr>
        <p:blipFill rotWithShape="1">
          <a:blip r:embed="rId3"/>
          <a:srcRect l="11903" t="64132" r="65666" b="33073"/>
          <a:stretch/>
        </p:blipFill>
        <p:spPr>
          <a:xfrm>
            <a:off x="1144723" y="6325297"/>
            <a:ext cx="3729282" cy="251671"/>
          </a:xfrm>
          <a:prstGeom prst="rect">
            <a:avLst/>
          </a:prstGeom>
        </p:spPr>
      </p:pic>
      <p:sp>
        <p:nvSpPr>
          <p:cNvPr id="7" name="CuadroTexto 6">
            <a:extLst>
              <a:ext uri="{FF2B5EF4-FFF2-40B4-BE49-F238E27FC236}">
                <a16:creationId xmlns:a16="http://schemas.microsoft.com/office/drawing/2014/main" id="{035366FF-8C51-4095-B16E-331EA7C337BC}"/>
              </a:ext>
            </a:extLst>
          </p:cNvPr>
          <p:cNvSpPr txBox="1"/>
          <p:nvPr/>
        </p:nvSpPr>
        <p:spPr>
          <a:xfrm>
            <a:off x="4874005" y="6284581"/>
            <a:ext cx="5981349" cy="584775"/>
          </a:xfrm>
          <a:prstGeom prst="rect">
            <a:avLst/>
          </a:prstGeom>
          <a:noFill/>
        </p:spPr>
        <p:txBody>
          <a:bodyPr wrap="square" rtlCol="0">
            <a:spAutoFit/>
          </a:bodyPr>
          <a:lstStyle/>
          <a:p>
            <a:r>
              <a:rPr lang="es-MX" sz="1600" dirty="0"/>
              <a:t>La ultima línea del código llama a la función “</a:t>
            </a:r>
            <a:r>
              <a:rPr lang="es-MX" sz="1600" dirty="0" err="1"/>
              <a:t>análisissintactico</a:t>
            </a:r>
            <a:r>
              <a:rPr lang="es-MX" sz="1600" dirty="0"/>
              <a:t>”</a:t>
            </a:r>
          </a:p>
          <a:p>
            <a:endParaRPr lang="es-MX" sz="1600" dirty="0"/>
          </a:p>
        </p:txBody>
      </p:sp>
    </p:spTree>
    <p:extLst>
      <p:ext uri="{BB962C8B-B14F-4D97-AF65-F5344CB8AC3E}">
        <p14:creationId xmlns:p14="http://schemas.microsoft.com/office/powerpoint/2010/main" val="32091844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826629-FB3D-4DF7-BB4B-C9C5D4511F88}"/>
              </a:ext>
            </a:extLst>
          </p:cNvPr>
          <p:cNvSpPr>
            <a:spLocks noGrp="1"/>
          </p:cNvSpPr>
          <p:nvPr>
            <p:ph type="title"/>
          </p:nvPr>
        </p:nvSpPr>
        <p:spPr>
          <a:xfrm>
            <a:off x="758952" y="758952"/>
            <a:ext cx="9920233" cy="650398"/>
          </a:xfrm>
        </p:spPr>
        <p:txBody>
          <a:bodyPr>
            <a:normAutofit/>
          </a:bodyPr>
          <a:lstStyle/>
          <a:p>
            <a:r>
              <a:rPr lang="es-MX" sz="4000" dirty="0">
                <a:solidFill>
                  <a:srgbClr val="FF0000"/>
                </a:solidFill>
              </a:rPr>
              <a:t>Código añadido a la función “</a:t>
            </a:r>
            <a:r>
              <a:rPr lang="es-MX" sz="4000" dirty="0" err="1">
                <a:solidFill>
                  <a:srgbClr val="FF0000"/>
                </a:solidFill>
              </a:rPr>
              <a:t>analisissintactico</a:t>
            </a:r>
            <a:r>
              <a:rPr lang="es-MX" sz="4000" dirty="0">
                <a:solidFill>
                  <a:srgbClr val="FF0000"/>
                </a:solidFill>
              </a:rPr>
              <a:t>”</a:t>
            </a:r>
          </a:p>
        </p:txBody>
      </p:sp>
      <p:pic>
        <p:nvPicPr>
          <p:cNvPr id="4" name="Imagen 3">
            <a:extLst>
              <a:ext uri="{FF2B5EF4-FFF2-40B4-BE49-F238E27FC236}">
                <a16:creationId xmlns:a16="http://schemas.microsoft.com/office/drawing/2014/main" id="{F5BF0AF3-C9C2-403B-B653-80FB96B5AB1F}"/>
              </a:ext>
            </a:extLst>
          </p:cNvPr>
          <p:cNvPicPr>
            <a:picLocks noChangeAspect="1"/>
          </p:cNvPicPr>
          <p:nvPr/>
        </p:nvPicPr>
        <p:blipFill rotWithShape="1">
          <a:blip r:embed="rId2"/>
          <a:srcRect l="11766" t="33899" r="37454" b="47936"/>
          <a:stretch/>
        </p:blipFill>
        <p:spPr>
          <a:xfrm>
            <a:off x="2617365" y="2131053"/>
            <a:ext cx="6191075" cy="1199626"/>
          </a:xfrm>
          <a:prstGeom prst="rect">
            <a:avLst/>
          </a:prstGeom>
        </p:spPr>
      </p:pic>
      <p:sp>
        <p:nvSpPr>
          <p:cNvPr id="5" name="CuadroTexto 4">
            <a:extLst>
              <a:ext uri="{FF2B5EF4-FFF2-40B4-BE49-F238E27FC236}">
                <a16:creationId xmlns:a16="http://schemas.microsoft.com/office/drawing/2014/main" id="{BF31A05B-F2BE-4EF3-9703-9D1330BD7730}"/>
              </a:ext>
            </a:extLst>
          </p:cNvPr>
          <p:cNvSpPr txBox="1"/>
          <p:nvPr/>
        </p:nvSpPr>
        <p:spPr>
          <a:xfrm>
            <a:off x="889234" y="1446431"/>
            <a:ext cx="10251346" cy="5078313"/>
          </a:xfrm>
          <a:prstGeom prst="rect">
            <a:avLst/>
          </a:prstGeom>
          <a:noFill/>
        </p:spPr>
        <p:txBody>
          <a:bodyPr wrap="square" rtlCol="0">
            <a:spAutoFit/>
          </a:bodyPr>
          <a:lstStyle/>
          <a:p>
            <a:r>
              <a:rPr lang="es-MX" dirty="0"/>
              <a:t>El if que estaba en la línea 355 es editado para tener mucha más funcionalidad, y ahora imprimir el símbolo terminal que se esperaba y no solo informar que hubo un error.</a:t>
            </a:r>
          </a:p>
          <a:p>
            <a:endParaRPr lang="es-MX" dirty="0"/>
          </a:p>
          <a:p>
            <a:endParaRPr lang="es-MX" dirty="0"/>
          </a:p>
          <a:p>
            <a:endParaRPr lang="es-MX" dirty="0"/>
          </a:p>
          <a:p>
            <a:endParaRPr lang="es-MX" dirty="0"/>
          </a:p>
          <a:p>
            <a:endParaRPr lang="es-MX" dirty="0"/>
          </a:p>
          <a:p>
            <a:r>
              <a:rPr lang="es-MX" dirty="0"/>
              <a:t>También se añade otro if al final del recorrido del ciclo while, este if nos informara específicamente si el error que se encontró es sintáctico, y nos dirá los símbolos terminales que son admitidos en donde hubo error.</a:t>
            </a:r>
          </a:p>
          <a:p>
            <a:endParaRPr lang="es-MX" dirty="0"/>
          </a:p>
          <a:p>
            <a:endParaRPr lang="es-MX" dirty="0"/>
          </a:p>
          <a:p>
            <a:endParaRPr lang="es-MX" dirty="0"/>
          </a:p>
          <a:p>
            <a:endParaRPr lang="es-MX" dirty="0"/>
          </a:p>
          <a:p>
            <a:endParaRPr lang="es-MX" dirty="0"/>
          </a:p>
          <a:p>
            <a:endParaRPr lang="es-MX" dirty="0"/>
          </a:p>
          <a:p>
            <a:r>
              <a:rPr lang="es-MX" dirty="0"/>
              <a:t>El funcionamiento de la función continua exactamente igual, solo se añadieron esos ifs para ser más explicativos a la hora de encontrar algún error.</a:t>
            </a:r>
          </a:p>
        </p:txBody>
      </p:sp>
      <p:pic>
        <p:nvPicPr>
          <p:cNvPr id="6" name="Imagen 5">
            <a:extLst>
              <a:ext uri="{FF2B5EF4-FFF2-40B4-BE49-F238E27FC236}">
                <a16:creationId xmlns:a16="http://schemas.microsoft.com/office/drawing/2014/main" id="{5F0EB5CB-161C-4CC6-92C2-83A6DB8C0F67}"/>
              </a:ext>
            </a:extLst>
          </p:cNvPr>
          <p:cNvPicPr>
            <a:picLocks noChangeAspect="1"/>
          </p:cNvPicPr>
          <p:nvPr/>
        </p:nvPicPr>
        <p:blipFill rotWithShape="1">
          <a:blip r:embed="rId3"/>
          <a:srcRect l="11285" t="40886" r="35184" b="40060"/>
          <a:stretch/>
        </p:blipFill>
        <p:spPr>
          <a:xfrm>
            <a:off x="1932868" y="4308753"/>
            <a:ext cx="7560068" cy="1457597"/>
          </a:xfrm>
          <a:prstGeom prst="rect">
            <a:avLst/>
          </a:prstGeom>
        </p:spPr>
      </p:pic>
    </p:spTree>
    <p:extLst>
      <p:ext uri="{BB962C8B-B14F-4D97-AF65-F5344CB8AC3E}">
        <p14:creationId xmlns:p14="http://schemas.microsoft.com/office/powerpoint/2010/main" val="39270068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9246E7-2313-4880-8C6E-26B754BCE9A3}"/>
              </a:ext>
            </a:extLst>
          </p:cNvPr>
          <p:cNvSpPr>
            <a:spLocks noGrp="1"/>
          </p:cNvSpPr>
          <p:nvPr>
            <p:ph type="title"/>
          </p:nvPr>
        </p:nvSpPr>
        <p:spPr/>
        <p:txBody>
          <a:bodyPr/>
          <a:lstStyle/>
          <a:p>
            <a:r>
              <a:rPr lang="es-MX" dirty="0"/>
              <a:t>Pruebas</a:t>
            </a:r>
          </a:p>
        </p:txBody>
      </p:sp>
      <p:sp>
        <p:nvSpPr>
          <p:cNvPr id="3" name="Marcador de contenido 2">
            <a:extLst>
              <a:ext uri="{FF2B5EF4-FFF2-40B4-BE49-F238E27FC236}">
                <a16:creationId xmlns:a16="http://schemas.microsoft.com/office/drawing/2014/main" id="{1E3514C1-367E-4F86-BC08-5A3E44BC9699}"/>
              </a:ext>
            </a:extLst>
          </p:cNvPr>
          <p:cNvSpPr>
            <a:spLocks noGrp="1"/>
          </p:cNvSpPr>
          <p:nvPr>
            <p:ph idx="1"/>
          </p:nvPr>
        </p:nvSpPr>
        <p:spPr/>
        <p:txBody>
          <a:bodyPr/>
          <a:lstStyle/>
          <a:p>
            <a:r>
              <a:rPr lang="es-MX" dirty="0"/>
              <a:t>Para probar el proyecto y obtener un resultado satisfactorio se debe analizar un código que respete la gramática del proyecto y no contenga errores léxicos ni sintácticos, cuando esto sucede la impresión en pantalla terminará así, con la lista de token y el stack sintáctico vacíos:</a:t>
            </a:r>
          </a:p>
          <a:p>
            <a:endParaRPr lang="es-MX" dirty="0"/>
          </a:p>
        </p:txBody>
      </p:sp>
      <p:pic>
        <p:nvPicPr>
          <p:cNvPr id="4" name="Imagen 3">
            <a:extLst>
              <a:ext uri="{FF2B5EF4-FFF2-40B4-BE49-F238E27FC236}">
                <a16:creationId xmlns:a16="http://schemas.microsoft.com/office/drawing/2014/main" id="{E62C3D26-7EF2-4856-B580-4881A0EFD3C6}"/>
              </a:ext>
            </a:extLst>
          </p:cNvPr>
          <p:cNvPicPr>
            <a:picLocks noChangeAspect="1"/>
          </p:cNvPicPr>
          <p:nvPr/>
        </p:nvPicPr>
        <p:blipFill rotWithShape="1">
          <a:blip r:embed="rId2"/>
          <a:srcRect l="11434" t="81285" r="64632" b="3121"/>
          <a:stretch/>
        </p:blipFill>
        <p:spPr>
          <a:xfrm>
            <a:off x="6058207" y="3429000"/>
            <a:ext cx="4498234" cy="1587617"/>
          </a:xfrm>
          <a:prstGeom prst="rect">
            <a:avLst/>
          </a:prstGeom>
        </p:spPr>
      </p:pic>
    </p:spTree>
    <p:extLst>
      <p:ext uri="{BB962C8B-B14F-4D97-AF65-F5344CB8AC3E}">
        <p14:creationId xmlns:p14="http://schemas.microsoft.com/office/powerpoint/2010/main" val="14971988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3197C8-3FDC-4494-92E5-F0D859856DF4}"/>
              </a:ext>
            </a:extLst>
          </p:cNvPr>
          <p:cNvSpPr>
            <a:spLocks noGrp="1"/>
          </p:cNvSpPr>
          <p:nvPr>
            <p:ph type="title"/>
          </p:nvPr>
        </p:nvSpPr>
        <p:spPr>
          <a:xfrm>
            <a:off x="742173" y="138749"/>
            <a:ext cx="9106501" cy="716928"/>
          </a:xfrm>
        </p:spPr>
        <p:txBody>
          <a:bodyPr>
            <a:normAutofit/>
          </a:bodyPr>
          <a:lstStyle/>
          <a:p>
            <a:r>
              <a:rPr lang="es-MX" sz="4000" dirty="0"/>
              <a:t>Ejemplos de código fuente que no da error:</a:t>
            </a:r>
          </a:p>
        </p:txBody>
      </p:sp>
      <p:pic>
        <p:nvPicPr>
          <p:cNvPr id="6" name="Imagen 5">
            <a:extLst>
              <a:ext uri="{FF2B5EF4-FFF2-40B4-BE49-F238E27FC236}">
                <a16:creationId xmlns:a16="http://schemas.microsoft.com/office/drawing/2014/main" id="{54E331DB-DB1A-43DC-A24E-FCBA0E1F50A0}"/>
              </a:ext>
            </a:extLst>
          </p:cNvPr>
          <p:cNvPicPr>
            <a:picLocks noChangeAspect="1"/>
          </p:cNvPicPr>
          <p:nvPr/>
        </p:nvPicPr>
        <p:blipFill rotWithShape="1">
          <a:blip r:embed="rId2"/>
          <a:srcRect l="11491" r="39105"/>
          <a:stretch/>
        </p:blipFill>
        <p:spPr>
          <a:xfrm>
            <a:off x="574393" y="928978"/>
            <a:ext cx="5281122" cy="5790273"/>
          </a:xfrm>
          <a:prstGeom prst="rect">
            <a:avLst/>
          </a:prstGeom>
        </p:spPr>
      </p:pic>
      <p:pic>
        <p:nvPicPr>
          <p:cNvPr id="7" name="Imagen 6">
            <a:extLst>
              <a:ext uri="{FF2B5EF4-FFF2-40B4-BE49-F238E27FC236}">
                <a16:creationId xmlns:a16="http://schemas.microsoft.com/office/drawing/2014/main" id="{23F72EEB-0CAC-4E4A-979B-E13A144064EF}"/>
              </a:ext>
            </a:extLst>
          </p:cNvPr>
          <p:cNvPicPr>
            <a:picLocks noChangeAspect="1"/>
          </p:cNvPicPr>
          <p:nvPr/>
        </p:nvPicPr>
        <p:blipFill rotWithShape="1">
          <a:blip r:embed="rId3"/>
          <a:srcRect l="11697" t="59051" r="60711"/>
          <a:stretch/>
        </p:blipFill>
        <p:spPr>
          <a:xfrm>
            <a:off x="6680435" y="928978"/>
            <a:ext cx="3363986" cy="2704284"/>
          </a:xfrm>
          <a:prstGeom prst="rect">
            <a:avLst/>
          </a:prstGeom>
        </p:spPr>
      </p:pic>
      <p:sp>
        <p:nvSpPr>
          <p:cNvPr id="8" name="Flecha: a la derecha 7">
            <a:extLst>
              <a:ext uri="{FF2B5EF4-FFF2-40B4-BE49-F238E27FC236}">
                <a16:creationId xmlns:a16="http://schemas.microsoft.com/office/drawing/2014/main" id="{EF586BC0-0E74-42CB-B334-B56677D30353}"/>
              </a:ext>
            </a:extLst>
          </p:cNvPr>
          <p:cNvSpPr/>
          <p:nvPr/>
        </p:nvSpPr>
        <p:spPr>
          <a:xfrm>
            <a:off x="6017859" y="2176257"/>
            <a:ext cx="572940" cy="2097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9" name="Imagen 8">
            <a:extLst>
              <a:ext uri="{FF2B5EF4-FFF2-40B4-BE49-F238E27FC236}">
                <a16:creationId xmlns:a16="http://schemas.microsoft.com/office/drawing/2014/main" id="{BA969660-8214-4640-8030-891C4098F550}"/>
              </a:ext>
            </a:extLst>
          </p:cNvPr>
          <p:cNvPicPr>
            <a:picLocks noChangeAspect="1"/>
          </p:cNvPicPr>
          <p:nvPr/>
        </p:nvPicPr>
        <p:blipFill rotWithShape="1">
          <a:blip r:embed="rId4"/>
          <a:srcRect l="11904" t="5572" r="68899" b="72833"/>
          <a:stretch/>
        </p:blipFill>
        <p:spPr>
          <a:xfrm>
            <a:off x="9759654" y="4704229"/>
            <a:ext cx="2010100" cy="1224793"/>
          </a:xfrm>
          <a:prstGeom prst="rect">
            <a:avLst/>
          </a:prstGeom>
        </p:spPr>
      </p:pic>
      <p:pic>
        <p:nvPicPr>
          <p:cNvPr id="10" name="Imagen 9">
            <a:extLst>
              <a:ext uri="{FF2B5EF4-FFF2-40B4-BE49-F238E27FC236}">
                <a16:creationId xmlns:a16="http://schemas.microsoft.com/office/drawing/2014/main" id="{E63B0D62-D121-4889-B3BD-43912742C748}"/>
              </a:ext>
            </a:extLst>
          </p:cNvPr>
          <p:cNvPicPr>
            <a:picLocks noChangeAspect="1"/>
          </p:cNvPicPr>
          <p:nvPr/>
        </p:nvPicPr>
        <p:blipFill rotWithShape="1">
          <a:blip r:embed="rId5"/>
          <a:srcRect l="11835" t="6334" r="50000" b="46907"/>
          <a:stretch/>
        </p:blipFill>
        <p:spPr>
          <a:xfrm>
            <a:off x="6017859" y="4132097"/>
            <a:ext cx="3569791" cy="2369055"/>
          </a:xfrm>
          <a:prstGeom prst="rect">
            <a:avLst/>
          </a:prstGeom>
        </p:spPr>
      </p:pic>
    </p:spTree>
    <p:extLst>
      <p:ext uri="{BB962C8B-B14F-4D97-AF65-F5344CB8AC3E}">
        <p14:creationId xmlns:p14="http://schemas.microsoft.com/office/powerpoint/2010/main" val="19319961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5DA45-82E3-430F-8360-D72F4AEC6C13}"/>
              </a:ext>
            </a:extLst>
          </p:cNvPr>
          <p:cNvSpPr>
            <a:spLocks noGrp="1"/>
          </p:cNvSpPr>
          <p:nvPr>
            <p:ph type="title"/>
          </p:nvPr>
        </p:nvSpPr>
        <p:spPr>
          <a:xfrm>
            <a:off x="758952" y="758952"/>
            <a:ext cx="2445642" cy="851734"/>
          </a:xfrm>
        </p:spPr>
        <p:txBody>
          <a:bodyPr>
            <a:normAutofit fontScale="90000"/>
          </a:bodyPr>
          <a:lstStyle/>
          <a:p>
            <a:r>
              <a:rPr lang="es-MX" dirty="0"/>
              <a:t>Errores:</a:t>
            </a:r>
          </a:p>
        </p:txBody>
      </p:sp>
      <p:sp>
        <p:nvSpPr>
          <p:cNvPr id="3" name="Marcador de contenido 2">
            <a:extLst>
              <a:ext uri="{FF2B5EF4-FFF2-40B4-BE49-F238E27FC236}">
                <a16:creationId xmlns:a16="http://schemas.microsoft.com/office/drawing/2014/main" id="{45770AD5-9A76-479E-A12F-CBC8EA461DBF}"/>
              </a:ext>
            </a:extLst>
          </p:cNvPr>
          <p:cNvSpPr>
            <a:spLocks noGrp="1"/>
          </p:cNvSpPr>
          <p:nvPr>
            <p:ph idx="1"/>
          </p:nvPr>
        </p:nvSpPr>
        <p:spPr>
          <a:xfrm>
            <a:off x="758952" y="1774020"/>
            <a:ext cx="10616520" cy="4754880"/>
          </a:xfrm>
        </p:spPr>
        <p:txBody>
          <a:bodyPr>
            <a:normAutofit/>
          </a:bodyPr>
          <a:lstStyle/>
          <a:p>
            <a:r>
              <a:rPr lang="es-MX" sz="1600" dirty="0"/>
              <a:t>Cuando se encuentran un error en el código fuente en el cual hay un símbolo terminal especifico el cual debe continuar la impresión en pantalla se verá así:</a:t>
            </a:r>
          </a:p>
          <a:p>
            <a:endParaRPr lang="es-MX" sz="1600" dirty="0"/>
          </a:p>
          <a:p>
            <a:endParaRPr lang="es-MX" sz="1600" dirty="0"/>
          </a:p>
          <a:p>
            <a:endParaRPr lang="es-MX" sz="1600" dirty="0"/>
          </a:p>
          <a:p>
            <a:endParaRPr lang="es-MX" sz="1600" dirty="0"/>
          </a:p>
          <a:p>
            <a:endParaRPr lang="es-MX" sz="1600" dirty="0"/>
          </a:p>
          <a:p>
            <a:pPr marL="0" indent="0">
              <a:buNone/>
            </a:pPr>
            <a:r>
              <a:rPr lang="es-MX" sz="1600" dirty="0"/>
              <a:t>En este ejemplo se le quito un punto a uno de los archivos de código fuente funcionales y el programa nos indica que nos falta un punto.</a:t>
            </a:r>
          </a:p>
          <a:p>
            <a:r>
              <a:rPr lang="es-MX" sz="1600" dirty="0"/>
              <a:t>Cuando se encuentra un error en el código fuente que puede ser sintáctico o faltan símbolos terminales y hay varios que pueden ser usados la impresión en pantalla se verá así:</a:t>
            </a:r>
          </a:p>
        </p:txBody>
      </p:sp>
      <p:pic>
        <p:nvPicPr>
          <p:cNvPr id="4" name="Imagen 3">
            <a:extLst>
              <a:ext uri="{FF2B5EF4-FFF2-40B4-BE49-F238E27FC236}">
                <a16:creationId xmlns:a16="http://schemas.microsoft.com/office/drawing/2014/main" id="{C64425CD-DBFB-45B0-8ECB-A9DDF60B6AAB}"/>
              </a:ext>
            </a:extLst>
          </p:cNvPr>
          <p:cNvPicPr>
            <a:picLocks noChangeAspect="1"/>
          </p:cNvPicPr>
          <p:nvPr/>
        </p:nvPicPr>
        <p:blipFill rotWithShape="1">
          <a:blip r:embed="rId2"/>
          <a:srcRect l="11697" t="73405" r="53762"/>
          <a:stretch/>
        </p:blipFill>
        <p:spPr>
          <a:xfrm>
            <a:off x="3961575" y="2395132"/>
            <a:ext cx="4211274" cy="1756328"/>
          </a:xfrm>
          <a:prstGeom prst="rect">
            <a:avLst/>
          </a:prstGeom>
        </p:spPr>
      </p:pic>
      <p:pic>
        <p:nvPicPr>
          <p:cNvPr id="5" name="Imagen 4">
            <a:extLst>
              <a:ext uri="{FF2B5EF4-FFF2-40B4-BE49-F238E27FC236}">
                <a16:creationId xmlns:a16="http://schemas.microsoft.com/office/drawing/2014/main" id="{9C52A8F6-AA4A-44E6-9B08-D85AC2D4F9C2}"/>
              </a:ext>
            </a:extLst>
          </p:cNvPr>
          <p:cNvPicPr>
            <a:picLocks noChangeAspect="1"/>
          </p:cNvPicPr>
          <p:nvPr/>
        </p:nvPicPr>
        <p:blipFill rotWithShape="1">
          <a:blip r:embed="rId3"/>
          <a:srcRect l="11697" t="81916" r="42546"/>
          <a:stretch/>
        </p:blipFill>
        <p:spPr>
          <a:xfrm>
            <a:off x="3306660" y="5497968"/>
            <a:ext cx="5578679" cy="1194266"/>
          </a:xfrm>
          <a:prstGeom prst="rect">
            <a:avLst/>
          </a:prstGeom>
        </p:spPr>
      </p:pic>
    </p:spTree>
    <p:extLst>
      <p:ext uri="{BB962C8B-B14F-4D97-AF65-F5344CB8AC3E}">
        <p14:creationId xmlns:p14="http://schemas.microsoft.com/office/powerpoint/2010/main" val="1194292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67D29B-1B62-4E22-A7D7-F743E77BC794}"/>
              </a:ext>
            </a:extLst>
          </p:cNvPr>
          <p:cNvSpPr>
            <a:spLocks noGrp="1"/>
          </p:cNvSpPr>
          <p:nvPr>
            <p:ph type="title"/>
          </p:nvPr>
        </p:nvSpPr>
        <p:spPr/>
        <p:txBody>
          <a:bodyPr/>
          <a:lstStyle/>
          <a:p>
            <a:r>
              <a:rPr lang="es-MX" dirty="0"/>
              <a:t>Opinión de la clase:</a:t>
            </a:r>
          </a:p>
        </p:txBody>
      </p:sp>
      <p:sp>
        <p:nvSpPr>
          <p:cNvPr id="3" name="Marcador de contenido 2">
            <a:extLst>
              <a:ext uri="{FF2B5EF4-FFF2-40B4-BE49-F238E27FC236}">
                <a16:creationId xmlns:a16="http://schemas.microsoft.com/office/drawing/2014/main" id="{5AA4148B-B5A7-416C-84F3-EE98D3CD5AAC}"/>
              </a:ext>
            </a:extLst>
          </p:cNvPr>
          <p:cNvSpPr>
            <a:spLocks noGrp="1"/>
          </p:cNvSpPr>
          <p:nvPr>
            <p:ph idx="1"/>
          </p:nvPr>
        </p:nvSpPr>
        <p:spPr/>
        <p:txBody>
          <a:bodyPr/>
          <a:lstStyle/>
          <a:p>
            <a:r>
              <a:rPr lang="es-MX" dirty="0"/>
              <a:t>La clase fue muy concisa y exacta en lo que debíamos aprender a pesar del poco tiempo que teníamos disponible, eso fue muy bueno, por otro lado somos un grupo que no pudo aprender mucho en la materia anterior a esta y aun así el profesor se encargo de explicarnos los autómatas para poder diseñar un léxico funcional, en conclusión la experiencia con la clase fue buena, no hubo algún tema que no se ocupara ni actividades de relleno, haciendo la materia disfrutable y eficiente.</a:t>
            </a:r>
          </a:p>
        </p:txBody>
      </p:sp>
    </p:spTree>
    <p:extLst>
      <p:ext uri="{BB962C8B-B14F-4D97-AF65-F5344CB8AC3E}">
        <p14:creationId xmlns:p14="http://schemas.microsoft.com/office/powerpoint/2010/main" val="33803348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58A40A-9DE3-4AB8-8EA3-357D80C6EE67}"/>
              </a:ext>
            </a:extLst>
          </p:cNvPr>
          <p:cNvSpPr>
            <a:spLocks noGrp="1"/>
          </p:cNvSpPr>
          <p:nvPr>
            <p:ph type="title"/>
          </p:nvPr>
        </p:nvSpPr>
        <p:spPr>
          <a:xfrm>
            <a:off x="758952" y="758952"/>
            <a:ext cx="3831336" cy="4754880"/>
          </a:xfrm>
        </p:spPr>
        <p:txBody>
          <a:bodyPr/>
          <a:lstStyle/>
          <a:p>
            <a:r>
              <a:rPr lang="es-MX" dirty="0"/>
              <a:t>Símbolos terminales : </a:t>
            </a:r>
          </a:p>
        </p:txBody>
      </p:sp>
      <p:sp>
        <p:nvSpPr>
          <p:cNvPr id="3" name="Marcador de contenido 2">
            <a:extLst>
              <a:ext uri="{FF2B5EF4-FFF2-40B4-BE49-F238E27FC236}">
                <a16:creationId xmlns:a16="http://schemas.microsoft.com/office/drawing/2014/main" id="{C6074981-1568-4390-B67B-ACA5A03C2923}"/>
              </a:ext>
            </a:extLst>
          </p:cNvPr>
          <p:cNvSpPr>
            <a:spLocks noGrp="1"/>
          </p:cNvSpPr>
          <p:nvPr>
            <p:ph idx="1"/>
          </p:nvPr>
        </p:nvSpPr>
        <p:spPr>
          <a:xfrm>
            <a:off x="4821798" y="758952"/>
            <a:ext cx="1274202" cy="5220934"/>
          </a:xfrm>
        </p:spPr>
        <p:txBody>
          <a:bodyPr>
            <a:noAutofit/>
          </a:bodyPr>
          <a:lstStyle/>
          <a:p>
            <a:r>
              <a:rPr lang="es-MX" dirty="0">
                <a:highlight>
                  <a:srgbClr val="FFFF00"/>
                </a:highlight>
              </a:rPr>
              <a:t> : </a:t>
            </a:r>
          </a:p>
          <a:p>
            <a:r>
              <a:rPr lang="es-MX" dirty="0">
                <a:highlight>
                  <a:srgbClr val="FFFF00"/>
                </a:highlight>
              </a:rPr>
              <a:t>@[</a:t>
            </a:r>
          </a:p>
          <a:p>
            <a:r>
              <a:rPr lang="es-MX" dirty="0">
                <a:highlight>
                  <a:srgbClr val="FFFF00"/>
                </a:highlight>
              </a:rPr>
              <a:t>@]</a:t>
            </a:r>
          </a:p>
          <a:p>
            <a:r>
              <a:rPr lang="es-MX" dirty="0">
                <a:highlight>
                  <a:srgbClr val="FFFF00"/>
                </a:highlight>
              </a:rPr>
              <a:t>@(</a:t>
            </a:r>
          </a:p>
          <a:p>
            <a:r>
              <a:rPr lang="es-MX" dirty="0">
                <a:highlight>
                  <a:srgbClr val="FFFF00"/>
                </a:highlight>
              </a:rPr>
              <a:t>@)</a:t>
            </a:r>
          </a:p>
          <a:p>
            <a:r>
              <a:rPr lang="es-MX" dirty="0">
                <a:highlight>
                  <a:srgbClr val="FFFF00"/>
                </a:highlight>
              </a:rPr>
              <a:t>.</a:t>
            </a:r>
          </a:p>
          <a:p>
            <a:r>
              <a:rPr lang="es-MX" dirty="0">
                <a:highlight>
                  <a:srgbClr val="FFFF00"/>
                </a:highlight>
              </a:rPr>
              <a:t>@{</a:t>
            </a:r>
          </a:p>
          <a:p>
            <a:r>
              <a:rPr lang="es-MX" dirty="0">
                <a:highlight>
                  <a:srgbClr val="FFFF00"/>
                </a:highlight>
              </a:rPr>
              <a:t>@}</a:t>
            </a:r>
          </a:p>
          <a:p>
            <a:r>
              <a:rPr lang="es-MX" dirty="0">
                <a:highlight>
                  <a:srgbClr val="FFFF00"/>
                </a:highlight>
              </a:rPr>
              <a:t>;</a:t>
            </a:r>
          </a:p>
          <a:p>
            <a:r>
              <a:rPr lang="es-MX" dirty="0">
                <a:highlight>
                  <a:srgbClr val="FFFF00"/>
                </a:highlight>
              </a:rPr>
              <a:t>&lt;+</a:t>
            </a:r>
          </a:p>
          <a:p>
            <a:r>
              <a:rPr lang="es-MX" dirty="0">
                <a:highlight>
                  <a:srgbClr val="FFFF00"/>
                </a:highlight>
              </a:rPr>
              <a:t>&lt;-</a:t>
            </a:r>
          </a:p>
          <a:p>
            <a:r>
              <a:rPr lang="es-MX" dirty="0">
                <a:highlight>
                  <a:srgbClr val="FFFF00"/>
                </a:highlight>
              </a:rPr>
              <a:t>$case</a:t>
            </a:r>
          </a:p>
          <a:p>
            <a:endParaRPr lang="es-MX" dirty="0"/>
          </a:p>
          <a:p>
            <a:endParaRPr lang="es-MX" dirty="0"/>
          </a:p>
          <a:p>
            <a:endParaRPr lang="es-MX" dirty="0"/>
          </a:p>
        </p:txBody>
      </p:sp>
      <p:sp>
        <p:nvSpPr>
          <p:cNvPr id="5" name="Marcador de contenido 2">
            <a:extLst>
              <a:ext uri="{FF2B5EF4-FFF2-40B4-BE49-F238E27FC236}">
                <a16:creationId xmlns:a16="http://schemas.microsoft.com/office/drawing/2014/main" id="{F7813C55-36A4-44FB-B73E-2F2991CC6ACD}"/>
              </a:ext>
            </a:extLst>
          </p:cNvPr>
          <p:cNvSpPr txBox="1">
            <a:spLocks/>
          </p:cNvSpPr>
          <p:nvPr/>
        </p:nvSpPr>
        <p:spPr>
          <a:xfrm>
            <a:off x="7078481" y="758952"/>
            <a:ext cx="1274202" cy="5220934"/>
          </a:xfrm>
          <a:prstGeom prst="rect">
            <a:avLst/>
          </a:prstGeom>
        </p:spPr>
        <p:txBody>
          <a:bodyPr vert="horz" lIns="91440" tIns="45720" rIns="91440" bIns="45720" rtlCol="0">
            <a:noAutofit/>
          </a:bodyPr>
          <a:lst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highlight>
                  <a:srgbClr val="FFFF00"/>
                </a:highlight>
              </a:rPr>
              <a:t>!</a:t>
            </a:r>
          </a:p>
          <a:p>
            <a:r>
              <a:rPr lang="es-MX" dirty="0">
                <a:highlight>
                  <a:srgbClr val="FFFF00"/>
                </a:highlight>
              </a:rPr>
              <a:t>%=%</a:t>
            </a:r>
          </a:p>
          <a:p>
            <a:r>
              <a:rPr lang="es-MX" dirty="0">
                <a:highlight>
                  <a:srgbClr val="FFFF00"/>
                </a:highlight>
              </a:rPr>
              <a:t>@&gt;</a:t>
            </a:r>
          </a:p>
          <a:p>
            <a:r>
              <a:rPr lang="es-MX" dirty="0">
                <a:highlight>
                  <a:srgbClr val="FFFF00"/>
                </a:highlight>
              </a:rPr>
              <a:t>@&lt;</a:t>
            </a:r>
          </a:p>
          <a:p>
            <a:r>
              <a:rPr lang="es-MX" dirty="0">
                <a:highlight>
                  <a:srgbClr val="FFFF00"/>
                </a:highlight>
              </a:rPr>
              <a:t>@&lt;=</a:t>
            </a:r>
          </a:p>
          <a:p>
            <a:r>
              <a:rPr lang="es-MX" dirty="0">
                <a:highlight>
                  <a:srgbClr val="FFFF00"/>
                </a:highlight>
              </a:rPr>
              <a:t>@&gt;=</a:t>
            </a:r>
          </a:p>
          <a:p>
            <a:r>
              <a:rPr lang="es-MX" dirty="0">
                <a:highlight>
                  <a:srgbClr val="FFFF00"/>
                </a:highlight>
              </a:rPr>
              <a:t>@|</a:t>
            </a:r>
          </a:p>
          <a:p>
            <a:r>
              <a:rPr lang="es-MX" dirty="0">
                <a:highlight>
                  <a:srgbClr val="FFFF00"/>
                </a:highlight>
              </a:rPr>
              <a:t>@&amp;</a:t>
            </a:r>
          </a:p>
          <a:p>
            <a:r>
              <a:rPr lang="es-MX" dirty="0">
                <a:highlight>
                  <a:srgbClr val="FFFF00"/>
                </a:highlight>
              </a:rPr>
              <a:t>+</a:t>
            </a:r>
          </a:p>
          <a:p>
            <a:r>
              <a:rPr lang="es-MX" dirty="0">
                <a:highlight>
                  <a:srgbClr val="FFFF00"/>
                </a:highlight>
              </a:rPr>
              <a:t>-</a:t>
            </a:r>
          </a:p>
          <a:p>
            <a:r>
              <a:rPr lang="es-MX" dirty="0">
                <a:highlight>
                  <a:srgbClr val="FFFF00"/>
                </a:highlight>
              </a:rPr>
              <a:t>$*</a:t>
            </a:r>
          </a:p>
          <a:p>
            <a:r>
              <a:rPr lang="es-MX" dirty="0">
                <a:highlight>
                  <a:srgbClr val="FFFF00"/>
                </a:highlight>
              </a:rPr>
              <a:t>@/</a:t>
            </a:r>
          </a:p>
          <a:p>
            <a:endParaRPr lang="es-MX" dirty="0"/>
          </a:p>
          <a:p>
            <a:endParaRPr lang="es-MX" dirty="0"/>
          </a:p>
          <a:p>
            <a:endParaRPr lang="es-MX" dirty="0"/>
          </a:p>
        </p:txBody>
      </p:sp>
      <p:sp>
        <p:nvSpPr>
          <p:cNvPr id="8" name="CuadroTexto 7">
            <a:extLst>
              <a:ext uri="{FF2B5EF4-FFF2-40B4-BE49-F238E27FC236}">
                <a16:creationId xmlns:a16="http://schemas.microsoft.com/office/drawing/2014/main" id="{C5635A74-528A-415C-A727-A0C021EA6829}"/>
              </a:ext>
            </a:extLst>
          </p:cNvPr>
          <p:cNvSpPr txBox="1"/>
          <p:nvPr/>
        </p:nvSpPr>
        <p:spPr>
          <a:xfrm>
            <a:off x="8974683" y="758952"/>
            <a:ext cx="2458365" cy="1477328"/>
          </a:xfrm>
          <a:prstGeom prst="rect">
            <a:avLst/>
          </a:prstGeom>
          <a:noFill/>
        </p:spPr>
        <p:txBody>
          <a:bodyPr wrap="none" rtlCol="0">
            <a:spAutoFit/>
          </a:bodyPr>
          <a:lstStyle/>
          <a:p>
            <a:pPr marL="285750" indent="-285750">
              <a:buFont typeface="Arial" panose="020B0604020202020204" pitchFamily="34" charset="0"/>
              <a:buChar char="•"/>
            </a:pPr>
            <a:r>
              <a:rPr lang="es-MX" dirty="0">
                <a:highlight>
                  <a:srgbClr val="FFFF00"/>
                </a:highlight>
              </a:rPr>
              <a:t>Todas las palabras </a:t>
            </a:r>
          </a:p>
          <a:p>
            <a:r>
              <a:rPr lang="es-MX" dirty="0">
                <a:highlight>
                  <a:srgbClr val="FFFF00"/>
                </a:highlight>
              </a:rPr>
              <a:t>  reservadas</a:t>
            </a:r>
          </a:p>
          <a:p>
            <a:pPr marL="285750" indent="-285750">
              <a:buFont typeface="Arial" panose="020B0604020202020204" pitchFamily="34" charset="0"/>
              <a:buChar char="•"/>
            </a:pPr>
            <a:r>
              <a:rPr lang="es-MX" dirty="0">
                <a:highlight>
                  <a:srgbClr val="FFFF00"/>
                </a:highlight>
              </a:rPr>
              <a:t>Símbolo nulo</a:t>
            </a:r>
          </a:p>
          <a:p>
            <a:pPr marL="285750" indent="-285750">
              <a:buFont typeface="Arial" panose="020B0604020202020204" pitchFamily="34" charset="0"/>
              <a:buChar char="•"/>
            </a:pPr>
            <a:r>
              <a:rPr lang="es-MX" dirty="0">
                <a:highlight>
                  <a:srgbClr val="FFFF00"/>
                </a:highlight>
              </a:rPr>
              <a:t>Identificador</a:t>
            </a:r>
          </a:p>
          <a:p>
            <a:pPr marL="285750" indent="-285750">
              <a:buFont typeface="Arial" panose="020B0604020202020204" pitchFamily="34" charset="0"/>
              <a:buChar char="•"/>
            </a:pPr>
            <a:r>
              <a:rPr lang="es-MX" dirty="0">
                <a:highlight>
                  <a:srgbClr val="FFFF00"/>
                </a:highlight>
              </a:rPr>
              <a:t>numero</a:t>
            </a:r>
          </a:p>
        </p:txBody>
      </p:sp>
    </p:spTree>
    <p:extLst>
      <p:ext uri="{BB962C8B-B14F-4D97-AF65-F5344CB8AC3E}">
        <p14:creationId xmlns:p14="http://schemas.microsoft.com/office/powerpoint/2010/main" val="1584081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7C249D-0CD0-477B-9C46-C25D8E44A4F0}"/>
              </a:ext>
            </a:extLst>
          </p:cNvPr>
          <p:cNvSpPr>
            <a:spLocks noGrp="1"/>
          </p:cNvSpPr>
          <p:nvPr>
            <p:ph type="title"/>
          </p:nvPr>
        </p:nvSpPr>
        <p:spPr>
          <a:xfrm>
            <a:off x="762000" y="758952"/>
            <a:ext cx="3831336" cy="4754880"/>
          </a:xfrm>
        </p:spPr>
        <p:txBody>
          <a:bodyPr/>
          <a:lstStyle/>
          <a:p>
            <a:r>
              <a:rPr lang="es-MX" dirty="0"/>
              <a:t>Símbolos </a:t>
            </a:r>
            <a:r>
              <a:rPr lang="es-MX" dirty="0">
                <a:solidFill>
                  <a:srgbClr val="FF0000"/>
                </a:solidFill>
              </a:rPr>
              <a:t>NO</a:t>
            </a:r>
            <a:r>
              <a:rPr lang="es-MX" dirty="0"/>
              <a:t> terminales : </a:t>
            </a:r>
          </a:p>
        </p:txBody>
      </p:sp>
      <p:sp>
        <p:nvSpPr>
          <p:cNvPr id="3" name="Marcador de contenido 2">
            <a:extLst>
              <a:ext uri="{FF2B5EF4-FFF2-40B4-BE49-F238E27FC236}">
                <a16:creationId xmlns:a16="http://schemas.microsoft.com/office/drawing/2014/main" id="{CEE4083E-7009-46F7-BDB7-50270BAFA1E3}"/>
              </a:ext>
            </a:extLst>
          </p:cNvPr>
          <p:cNvSpPr>
            <a:spLocks noGrp="1"/>
          </p:cNvSpPr>
          <p:nvPr>
            <p:ph idx="1"/>
          </p:nvPr>
        </p:nvSpPr>
        <p:spPr>
          <a:xfrm>
            <a:off x="5184648" y="758952"/>
            <a:ext cx="3001409" cy="4754880"/>
          </a:xfrm>
        </p:spPr>
        <p:txBody>
          <a:bodyPr>
            <a:normAutofit fontScale="92500" lnSpcReduction="10000"/>
          </a:bodyPr>
          <a:lstStyle/>
          <a:p>
            <a:r>
              <a:rPr lang="es-MX" dirty="0"/>
              <a:t>P</a:t>
            </a:r>
          </a:p>
          <a:p>
            <a:r>
              <a:rPr lang="es-MX" dirty="0"/>
              <a:t>VARIABLES</a:t>
            </a:r>
          </a:p>
          <a:p>
            <a:r>
              <a:rPr lang="es-MX" dirty="0"/>
              <a:t>DECLARACION</a:t>
            </a:r>
          </a:p>
          <a:p>
            <a:r>
              <a:rPr lang="es-MX" dirty="0"/>
              <a:t>VARS</a:t>
            </a:r>
          </a:p>
          <a:p>
            <a:r>
              <a:rPr lang="es-MX" dirty="0"/>
              <a:t>TIPO</a:t>
            </a:r>
          </a:p>
          <a:p>
            <a:r>
              <a:rPr lang="es-MX" dirty="0"/>
              <a:t>LISTA</a:t>
            </a:r>
          </a:p>
          <a:p>
            <a:r>
              <a:rPr lang="es-MX" dirty="0"/>
              <a:t>LISTAPRIMA</a:t>
            </a:r>
          </a:p>
          <a:p>
            <a:r>
              <a:rPr lang="es-MX" dirty="0"/>
              <a:t>INSTRUCCIONES</a:t>
            </a:r>
          </a:p>
          <a:p>
            <a:r>
              <a:rPr lang="es-MX" dirty="0"/>
              <a:t>COMANDO</a:t>
            </a:r>
          </a:p>
          <a:p>
            <a:r>
              <a:rPr lang="es-MX" dirty="0"/>
              <a:t>CUERPOINSTRUCCION</a:t>
            </a:r>
          </a:p>
          <a:p>
            <a:r>
              <a:rPr lang="es-MX" dirty="0"/>
              <a:t>DETALLE-FOR</a:t>
            </a:r>
          </a:p>
          <a:p>
            <a:r>
              <a:rPr lang="es-MX" dirty="0"/>
              <a:t>CUERPOWHILE</a:t>
            </a:r>
          </a:p>
        </p:txBody>
      </p:sp>
      <p:sp>
        <p:nvSpPr>
          <p:cNvPr id="4" name="Marcador de contenido 2">
            <a:extLst>
              <a:ext uri="{FF2B5EF4-FFF2-40B4-BE49-F238E27FC236}">
                <a16:creationId xmlns:a16="http://schemas.microsoft.com/office/drawing/2014/main" id="{10B6AED7-C87C-43FB-97AD-3D3C3EC24215}"/>
              </a:ext>
            </a:extLst>
          </p:cNvPr>
          <p:cNvSpPr txBox="1">
            <a:spLocks/>
          </p:cNvSpPr>
          <p:nvPr/>
        </p:nvSpPr>
        <p:spPr>
          <a:xfrm>
            <a:off x="8544705" y="758952"/>
            <a:ext cx="3001409" cy="4754880"/>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t>CUERPOIF</a:t>
            </a:r>
          </a:p>
          <a:p>
            <a:r>
              <a:rPr lang="es-MX" dirty="0"/>
              <a:t>INCREDECRE</a:t>
            </a:r>
          </a:p>
          <a:p>
            <a:r>
              <a:rPr lang="es-MX" dirty="0"/>
              <a:t>SIGNO</a:t>
            </a:r>
          </a:p>
          <a:p>
            <a:r>
              <a:rPr lang="es-MX" dirty="0"/>
              <a:t>ASIGNACION</a:t>
            </a:r>
          </a:p>
          <a:p>
            <a:r>
              <a:rPr lang="es-MX" dirty="0"/>
              <a:t>LISTACASES</a:t>
            </a:r>
          </a:p>
          <a:p>
            <a:r>
              <a:rPr lang="es-MX" dirty="0"/>
              <a:t>CONDICION</a:t>
            </a:r>
          </a:p>
          <a:p>
            <a:r>
              <a:rPr lang="es-MX" dirty="0"/>
              <a:t>OPERADOR</a:t>
            </a:r>
          </a:p>
          <a:p>
            <a:r>
              <a:rPr lang="es-MX" dirty="0"/>
              <a:t>EXPRESION</a:t>
            </a:r>
          </a:p>
          <a:p>
            <a:r>
              <a:rPr lang="es-MX" dirty="0"/>
              <a:t>EXPPRIMA</a:t>
            </a:r>
          </a:p>
          <a:p>
            <a:r>
              <a:rPr lang="es-MX" dirty="0"/>
              <a:t>TERMINO</a:t>
            </a:r>
          </a:p>
          <a:p>
            <a:r>
              <a:rPr lang="es-MX" dirty="0"/>
              <a:t>TERMPRIMO</a:t>
            </a:r>
          </a:p>
          <a:p>
            <a:r>
              <a:rPr lang="es-MX" dirty="0"/>
              <a:t>FACTOR</a:t>
            </a:r>
          </a:p>
        </p:txBody>
      </p:sp>
    </p:spTree>
    <p:extLst>
      <p:ext uri="{BB962C8B-B14F-4D97-AF65-F5344CB8AC3E}">
        <p14:creationId xmlns:p14="http://schemas.microsoft.com/office/powerpoint/2010/main" val="4257471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208195-696E-4EBC-AEAF-0560EDA8B69D}"/>
              </a:ext>
            </a:extLst>
          </p:cNvPr>
          <p:cNvSpPr>
            <a:spLocks noGrp="1"/>
          </p:cNvSpPr>
          <p:nvPr>
            <p:ph type="title"/>
          </p:nvPr>
        </p:nvSpPr>
        <p:spPr/>
        <p:txBody>
          <a:bodyPr/>
          <a:lstStyle/>
          <a:p>
            <a:r>
              <a:rPr lang="es-MX" dirty="0"/>
              <a:t>Símbolo inicial no terminal : </a:t>
            </a:r>
          </a:p>
        </p:txBody>
      </p:sp>
      <p:sp>
        <p:nvSpPr>
          <p:cNvPr id="3" name="Marcador de contenido 2">
            <a:extLst>
              <a:ext uri="{FF2B5EF4-FFF2-40B4-BE49-F238E27FC236}">
                <a16:creationId xmlns:a16="http://schemas.microsoft.com/office/drawing/2014/main" id="{C70DAE89-A14C-417F-9725-390CBAD94C7A}"/>
              </a:ext>
            </a:extLst>
          </p:cNvPr>
          <p:cNvSpPr>
            <a:spLocks noGrp="1"/>
          </p:cNvSpPr>
          <p:nvPr>
            <p:ph idx="1"/>
          </p:nvPr>
        </p:nvSpPr>
        <p:spPr>
          <a:xfrm>
            <a:off x="7115048" y="2654590"/>
            <a:ext cx="1390323" cy="1548819"/>
          </a:xfrm>
        </p:spPr>
        <p:txBody>
          <a:bodyPr>
            <a:normAutofit fontScale="92500"/>
          </a:bodyPr>
          <a:lstStyle/>
          <a:p>
            <a:pPr marL="0" indent="0">
              <a:buNone/>
            </a:pPr>
            <a:r>
              <a:rPr lang="es-MX" sz="9600" dirty="0"/>
              <a:t>P</a:t>
            </a:r>
          </a:p>
        </p:txBody>
      </p:sp>
    </p:spTree>
    <p:extLst>
      <p:ext uri="{BB962C8B-B14F-4D97-AF65-F5344CB8AC3E}">
        <p14:creationId xmlns:p14="http://schemas.microsoft.com/office/powerpoint/2010/main" val="23575064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44A45B-D131-4C40-B91B-7D462B7D9B92}"/>
              </a:ext>
            </a:extLst>
          </p:cNvPr>
          <p:cNvSpPr>
            <a:spLocks noGrp="1"/>
          </p:cNvSpPr>
          <p:nvPr>
            <p:ph type="title"/>
          </p:nvPr>
        </p:nvSpPr>
        <p:spPr>
          <a:xfrm>
            <a:off x="758952" y="758952"/>
            <a:ext cx="8689848" cy="4754880"/>
          </a:xfrm>
        </p:spPr>
        <p:txBody>
          <a:bodyPr/>
          <a:lstStyle/>
          <a:p>
            <a:r>
              <a:rPr lang="es-MX" dirty="0"/>
              <a:t>Conjunto de producciones : </a:t>
            </a:r>
          </a:p>
        </p:txBody>
      </p:sp>
      <p:pic>
        <p:nvPicPr>
          <p:cNvPr id="4" name="Imagen 3">
            <a:extLst>
              <a:ext uri="{FF2B5EF4-FFF2-40B4-BE49-F238E27FC236}">
                <a16:creationId xmlns:a16="http://schemas.microsoft.com/office/drawing/2014/main" id="{A3753CFD-734B-467A-A722-53A6743E6016}"/>
              </a:ext>
            </a:extLst>
          </p:cNvPr>
          <p:cNvPicPr>
            <a:picLocks noChangeAspect="1"/>
          </p:cNvPicPr>
          <p:nvPr/>
        </p:nvPicPr>
        <p:blipFill rotWithShape="1">
          <a:blip r:embed="rId2"/>
          <a:srcRect l="13583" t="27523" r="34368" b="17553"/>
          <a:stretch/>
        </p:blipFill>
        <p:spPr>
          <a:xfrm>
            <a:off x="1644242" y="1686187"/>
            <a:ext cx="4060272" cy="4627062"/>
          </a:xfrm>
          <a:prstGeom prst="rect">
            <a:avLst/>
          </a:prstGeom>
        </p:spPr>
      </p:pic>
      <p:pic>
        <p:nvPicPr>
          <p:cNvPr id="5" name="Imagen 4">
            <a:extLst>
              <a:ext uri="{FF2B5EF4-FFF2-40B4-BE49-F238E27FC236}">
                <a16:creationId xmlns:a16="http://schemas.microsoft.com/office/drawing/2014/main" id="{B3D0A2BC-541D-477C-A5C6-6713DD366F72}"/>
              </a:ext>
            </a:extLst>
          </p:cNvPr>
          <p:cNvPicPr>
            <a:picLocks noChangeAspect="1"/>
          </p:cNvPicPr>
          <p:nvPr/>
        </p:nvPicPr>
        <p:blipFill rotWithShape="1">
          <a:blip r:embed="rId3"/>
          <a:srcRect l="13715" t="33272" r="48106" b="32531"/>
          <a:stretch/>
        </p:blipFill>
        <p:spPr>
          <a:xfrm>
            <a:off x="6006517" y="1654462"/>
            <a:ext cx="4816040" cy="4658787"/>
          </a:xfrm>
          <a:prstGeom prst="rect">
            <a:avLst/>
          </a:prstGeom>
        </p:spPr>
      </p:pic>
    </p:spTree>
    <p:extLst>
      <p:ext uri="{BB962C8B-B14F-4D97-AF65-F5344CB8AC3E}">
        <p14:creationId xmlns:p14="http://schemas.microsoft.com/office/powerpoint/2010/main" val="2124672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64960E-759C-45D0-8091-2BE82B348542}"/>
              </a:ext>
            </a:extLst>
          </p:cNvPr>
          <p:cNvSpPr>
            <a:spLocks noGrp="1"/>
          </p:cNvSpPr>
          <p:nvPr>
            <p:ph type="title"/>
          </p:nvPr>
        </p:nvSpPr>
        <p:spPr/>
        <p:txBody>
          <a:bodyPr/>
          <a:lstStyle/>
          <a:p>
            <a:r>
              <a:rPr lang="es-MX" dirty="0" err="1"/>
              <a:t>First</a:t>
            </a:r>
            <a:r>
              <a:rPr lang="es-MX" dirty="0"/>
              <a:t> : </a:t>
            </a:r>
          </a:p>
        </p:txBody>
      </p:sp>
      <p:sp>
        <p:nvSpPr>
          <p:cNvPr id="3" name="Marcador de contenido 2">
            <a:extLst>
              <a:ext uri="{FF2B5EF4-FFF2-40B4-BE49-F238E27FC236}">
                <a16:creationId xmlns:a16="http://schemas.microsoft.com/office/drawing/2014/main" id="{C812EE0A-1931-4D3B-A45E-BA74329FF9CC}"/>
              </a:ext>
            </a:extLst>
          </p:cNvPr>
          <p:cNvSpPr>
            <a:spLocks noGrp="1"/>
          </p:cNvSpPr>
          <p:nvPr>
            <p:ph idx="1"/>
          </p:nvPr>
        </p:nvSpPr>
        <p:spPr>
          <a:xfrm>
            <a:off x="758951" y="1789466"/>
            <a:ext cx="10968592" cy="4754880"/>
          </a:xfrm>
        </p:spPr>
        <p:txBody>
          <a:bodyPr>
            <a:normAutofit fontScale="85000" lnSpcReduction="20000"/>
          </a:bodyPr>
          <a:lstStyle/>
          <a:p>
            <a:r>
              <a:rPr lang="es-MX" dirty="0"/>
              <a:t>First(P) = { $main (1) }</a:t>
            </a:r>
          </a:p>
          <a:p>
            <a:r>
              <a:rPr lang="es-MX" dirty="0"/>
              <a:t>First(VARIABLES) = { @[ (2), nulo (3) }</a:t>
            </a:r>
          </a:p>
          <a:p>
            <a:r>
              <a:rPr lang="es-MX" dirty="0"/>
              <a:t>First(DECLARACION) = { @( (4), nulo (5) }</a:t>
            </a:r>
          </a:p>
          <a:p>
            <a:r>
              <a:rPr lang="es-MX" dirty="0"/>
              <a:t>First(VARS) = { @( (6) }</a:t>
            </a:r>
          </a:p>
          <a:p>
            <a:r>
              <a:rPr lang="es-MX" dirty="0"/>
              <a:t>First(TIPO) = { $integer (7), $real (8), $string (9) }</a:t>
            </a:r>
          </a:p>
          <a:p>
            <a:r>
              <a:rPr lang="es-MX" dirty="0"/>
              <a:t>First(LISTA) = { identificador (10) }</a:t>
            </a:r>
          </a:p>
          <a:p>
            <a:r>
              <a:rPr lang="es-MX" dirty="0"/>
              <a:t>First(LISTAPRIMA) = { identificador (11), nulo (12) } </a:t>
            </a:r>
          </a:p>
          <a:p>
            <a:r>
              <a:rPr lang="es-MX" dirty="0"/>
              <a:t>First(INSTRUCCIONES) = { $suppose (13), $for (13), $while (13), $</a:t>
            </a:r>
            <a:r>
              <a:rPr lang="es-MX" dirty="0" err="1"/>
              <a:t>Repeat</a:t>
            </a:r>
            <a:r>
              <a:rPr lang="es-MX" dirty="0"/>
              <a:t> (13), $cases (13),  $</a:t>
            </a:r>
            <a:r>
              <a:rPr lang="es-MX" dirty="0" err="1"/>
              <a:t>Out</a:t>
            </a:r>
            <a:r>
              <a:rPr lang="es-MX" dirty="0"/>
              <a:t> (13), $</a:t>
            </a:r>
            <a:r>
              <a:rPr lang="es-MX" dirty="0" err="1"/>
              <a:t>Get</a:t>
            </a:r>
            <a:r>
              <a:rPr lang="es-MX" dirty="0"/>
              <a:t> (13), identificador (13), nulo (14) }</a:t>
            </a:r>
          </a:p>
          <a:p>
            <a:r>
              <a:rPr lang="es-MX" dirty="0"/>
              <a:t>First(COMANDO) = {$suppose (15), $for (16), $while (19), $Repeat (22), $cases (23),  $Out (24), $Get (25), identificador (26) }</a:t>
            </a:r>
          </a:p>
          <a:p>
            <a:r>
              <a:rPr lang="es-MX" dirty="0"/>
              <a:t>First(CUERPOINSTRUCCION) = { @{ (17) }</a:t>
            </a:r>
          </a:p>
          <a:p>
            <a:r>
              <a:rPr lang="es-MX" dirty="0"/>
              <a:t>First(DETALLE-FOR) = { identificador (18) }</a:t>
            </a:r>
          </a:p>
          <a:p>
            <a:r>
              <a:rPr lang="es-MX" dirty="0"/>
              <a:t>First(CUERPOWHILE) = { @( (20), ! (20) }</a:t>
            </a:r>
          </a:p>
          <a:p>
            <a:endParaRPr lang="es-MX" dirty="0"/>
          </a:p>
        </p:txBody>
      </p:sp>
    </p:spTree>
    <p:extLst>
      <p:ext uri="{BB962C8B-B14F-4D97-AF65-F5344CB8AC3E}">
        <p14:creationId xmlns:p14="http://schemas.microsoft.com/office/powerpoint/2010/main" val="5374479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contenido 2">
            <a:extLst>
              <a:ext uri="{FF2B5EF4-FFF2-40B4-BE49-F238E27FC236}">
                <a16:creationId xmlns:a16="http://schemas.microsoft.com/office/drawing/2014/main" id="{BA8BE586-9891-455D-968A-6B3170F134B5}"/>
              </a:ext>
            </a:extLst>
          </p:cNvPr>
          <p:cNvSpPr txBox="1">
            <a:spLocks noGrp="1"/>
          </p:cNvSpPr>
          <p:nvPr>
            <p:ph idx="1"/>
          </p:nvPr>
        </p:nvSpPr>
        <p:spPr>
          <a:xfrm>
            <a:off x="714374" y="1051718"/>
            <a:ext cx="10693855" cy="4754563"/>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t>First(CUERPOIF) = { @( (21), ! (21) } </a:t>
            </a:r>
          </a:p>
          <a:p>
            <a:r>
              <a:rPr lang="es-MX" dirty="0"/>
              <a:t>First(INCREDECRE) = { identificador (27) }</a:t>
            </a:r>
          </a:p>
          <a:p>
            <a:r>
              <a:rPr lang="es-MX" dirty="0"/>
              <a:t>First(SIGNO) = { &lt;+ (28), &lt;- (29) }</a:t>
            </a:r>
          </a:p>
          <a:p>
            <a:r>
              <a:rPr lang="es-MX" dirty="0"/>
              <a:t>First(ASIGNACION) = { identificador (30) }</a:t>
            </a:r>
          </a:p>
          <a:p>
            <a:r>
              <a:rPr lang="es-MX" dirty="0"/>
              <a:t>First(LISTACASES) = { $case (31), nulo (32) } </a:t>
            </a:r>
          </a:p>
          <a:p>
            <a:r>
              <a:rPr lang="es-MX" dirty="0"/>
              <a:t>First(CONDICION) = { @( (33), ! (34) }</a:t>
            </a:r>
          </a:p>
          <a:p>
            <a:r>
              <a:rPr lang="es-MX" dirty="0"/>
              <a:t>First(OPERADOR) = { %=% (35), @&gt; (36), @&lt; (37), @&lt;= (38), @&gt;= (39), @| (40), @&amp; (41) }</a:t>
            </a:r>
          </a:p>
          <a:p>
            <a:r>
              <a:rPr lang="es-MX" dirty="0"/>
              <a:t>First(EXPRESION) = { @( (42), identificador (42), numero (42) }</a:t>
            </a:r>
          </a:p>
          <a:p>
            <a:r>
              <a:rPr lang="es-MX" dirty="0"/>
              <a:t>First(EXPPRIMA) = { + (43), - (44), nulo (45) }</a:t>
            </a:r>
          </a:p>
          <a:p>
            <a:r>
              <a:rPr lang="es-MX" dirty="0"/>
              <a:t>First(TERMINO) = { @( (46), identificador (46), numero (46) }</a:t>
            </a:r>
          </a:p>
          <a:p>
            <a:r>
              <a:rPr lang="es-MX" dirty="0"/>
              <a:t>First(TERMPRIMA) = { $* (47), @/ (48), nulo (49) }</a:t>
            </a:r>
          </a:p>
          <a:p>
            <a:r>
              <a:rPr lang="es-MX" dirty="0"/>
              <a:t>First(FACTOR) = {@( (50), identificador (51), numero (52) }</a:t>
            </a:r>
          </a:p>
          <a:p>
            <a:endParaRPr lang="es-MX" dirty="0"/>
          </a:p>
        </p:txBody>
      </p:sp>
    </p:spTree>
    <p:extLst>
      <p:ext uri="{BB962C8B-B14F-4D97-AF65-F5344CB8AC3E}">
        <p14:creationId xmlns:p14="http://schemas.microsoft.com/office/powerpoint/2010/main" val="2244673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64960E-759C-45D0-8091-2BE82B348542}"/>
              </a:ext>
            </a:extLst>
          </p:cNvPr>
          <p:cNvSpPr>
            <a:spLocks noGrp="1"/>
          </p:cNvSpPr>
          <p:nvPr>
            <p:ph type="title"/>
          </p:nvPr>
        </p:nvSpPr>
        <p:spPr>
          <a:xfrm>
            <a:off x="758952" y="758952"/>
            <a:ext cx="3831336" cy="1030514"/>
          </a:xfrm>
        </p:spPr>
        <p:txBody>
          <a:bodyPr/>
          <a:lstStyle/>
          <a:p>
            <a:r>
              <a:rPr lang="es-MX" dirty="0" err="1"/>
              <a:t>Follow</a:t>
            </a:r>
            <a:r>
              <a:rPr lang="es-MX" dirty="0"/>
              <a:t> : </a:t>
            </a:r>
          </a:p>
        </p:txBody>
      </p:sp>
      <p:sp>
        <p:nvSpPr>
          <p:cNvPr id="3" name="Marcador de contenido 2">
            <a:extLst>
              <a:ext uri="{FF2B5EF4-FFF2-40B4-BE49-F238E27FC236}">
                <a16:creationId xmlns:a16="http://schemas.microsoft.com/office/drawing/2014/main" id="{C812EE0A-1931-4D3B-A45E-BA74329FF9CC}"/>
              </a:ext>
            </a:extLst>
          </p:cNvPr>
          <p:cNvSpPr>
            <a:spLocks noGrp="1"/>
          </p:cNvSpPr>
          <p:nvPr>
            <p:ph idx="1"/>
          </p:nvPr>
        </p:nvSpPr>
        <p:spPr>
          <a:xfrm>
            <a:off x="758951" y="1789466"/>
            <a:ext cx="10968592" cy="4754880"/>
          </a:xfrm>
        </p:spPr>
        <p:txBody>
          <a:bodyPr>
            <a:normAutofit fontScale="92500" lnSpcReduction="20000"/>
          </a:bodyPr>
          <a:lstStyle/>
          <a:p>
            <a:r>
              <a:rPr lang="es-MX" dirty="0"/>
              <a:t>Follow(P) = { EOF($) }</a:t>
            </a:r>
          </a:p>
          <a:p>
            <a:r>
              <a:rPr lang="es-MX" dirty="0"/>
              <a:t>Follow(VARIABLES) = {$suppose, $for, $while, $Repeat, $cases,  $Out , $Get , identificador , $finishing }</a:t>
            </a:r>
          </a:p>
          <a:p>
            <a:r>
              <a:rPr lang="es-MX" dirty="0"/>
              <a:t>Follow(DECLARACION) = { @] }</a:t>
            </a:r>
          </a:p>
          <a:p>
            <a:r>
              <a:rPr lang="es-MX" dirty="0"/>
              <a:t>Follow(VARS) = { @(, @] }</a:t>
            </a:r>
          </a:p>
          <a:p>
            <a:r>
              <a:rPr lang="es-MX" dirty="0"/>
              <a:t>Follow(TIPO) = { identificador }</a:t>
            </a:r>
          </a:p>
          <a:p>
            <a:r>
              <a:rPr lang="es-MX" dirty="0"/>
              <a:t>Follow(LISTA) = { @) }</a:t>
            </a:r>
          </a:p>
          <a:p>
            <a:r>
              <a:rPr lang="es-MX" dirty="0"/>
              <a:t>Follow(LISTAPRIMA) = { @) }</a:t>
            </a:r>
          </a:p>
          <a:p>
            <a:r>
              <a:rPr lang="es-MX" dirty="0"/>
              <a:t>Follow(INSTRUCCIONES) = { $finishing , @} }</a:t>
            </a:r>
          </a:p>
          <a:p>
            <a:r>
              <a:rPr lang="es-MX" dirty="0"/>
              <a:t>Follow(COMANDO) ={ . }</a:t>
            </a:r>
          </a:p>
          <a:p>
            <a:r>
              <a:rPr lang="es-MX" dirty="0"/>
              <a:t>Follow(CUERPOINSTRUCCION) = { ., @(, !, $case }</a:t>
            </a:r>
          </a:p>
          <a:p>
            <a:r>
              <a:rPr lang="es-MX" dirty="0"/>
              <a:t>Follow(DETALLE-FOR) = { @) }</a:t>
            </a:r>
          </a:p>
          <a:p>
            <a:r>
              <a:rPr lang="es-MX" dirty="0"/>
              <a:t>Follow(CUERPOWHILE) = { . }</a:t>
            </a:r>
          </a:p>
          <a:p>
            <a:endParaRPr lang="es-MX" dirty="0"/>
          </a:p>
        </p:txBody>
      </p:sp>
    </p:spTree>
    <p:extLst>
      <p:ext uri="{BB962C8B-B14F-4D97-AF65-F5344CB8AC3E}">
        <p14:creationId xmlns:p14="http://schemas.microsoft.com/office/powerpoint/2010/main" val="3966159310"/>
      </p:ext>
    </p:extLst>
  </p:cSld>
  <p:clrMapOvr>
    <a:masterClrMapping/>
  </p:clrMapOvr>
</p:sld>
</file>

<file path=ppt/theme/theme1.xml><?xml version="1.0" encoding="utf-8"?>
<a:theme xmlns:a="http://schemas.openxmlformats.org/drawingml/2006/main" name="HeadlinesVTI">
  <a:themeElements>
    <a:clrScheme name="AnalogousFromDarkSeedLeftStep">
      <a:dk1>
        <a:srgbClr val="000000"/>
      </a:dk1>
      <a:lt1>
        <a:srgbClr val="FFFFFF"/>
      </a:lt1>
      <a:dk2>
        <a:srgbClr val="1B1D31"/>
      </a:dk2>
      <a:lt2>
        <a:srgbClr val="F0F3F2"/>
      </a:lt2>
      <a:accent1>
        <a:srgbClr val="E72972"/>
      </a:accent1>
      <a:accent2>
        <a:srgbClr val="D517AF"/>
      </a:accent2>
      <a:accent3>
        <a:srgbClr val="BD29E7"/>
      </a:accent3>
      <a:accent4>
        <a:srgbClr val="5E19D5"/>
      </a:accent4>
      <a:accent5>
        <a:srgbClr val="2933E7"/>
      </a:accent5>
      <a:accent6>
        <a:srgbClr val="1770D5"/>
      </a:accent6>
      <a:hlink>
        <a:srgbClr val="4E3FBF"/>
      </a:hlink>
      <a:folHlink>
        <a:srgbClr val="7F7F7F"/>
      </a:folHlink>
    </a:clrScheme>
    <a:fontScheme name="Custom 211">
      <a:majorFont>
        <a:latin typeface="Sitka Banner"/>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8000"/>
            <a:satMod val="170000"/>
          </a:schemeClr>
        </a:solidFill>
        <a:gradFill rotWithShape="1">
          <a:gsLst>
            <a:gs pos="0">
              <a:schemeClr val="phClr">
                <a:tint val="93000"/>
                <a:satMod val="16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VTI" id="{66EB4A02-0C0F-47F1-9F48-4E6882B9F967}" vid="{F3552358-4452-4FDA-9568-4F5DA32F7A60}"/>
    </a:ext>
  </a:extLst>
</a:theme>
</file>

<file path=docProps/app.xml><?xml version="1.0" encoding="utf-8"?>
<Properties xmlns="http://schemas.openxmlformats.org/officeDocument/2006/extended-properties" xmlns:vt="http://schemas.openxmlformats.org/officeDocument/2006/docPropsVTypes">
  <TotalTime>701</TotalTime>
  <Words>2245</Words>
  <Application>Microsoft Office PowerPoint</Application>
  <PresentationFormat>Panorámica</PresentationFormat>
  <Paragraphs>250</Paragraphs>
  <Slides>25</Slides>
  <Notes>0</Notes>
  <HiddenSlides>0</HiddenSlides>
  <MMClips>0</MMClips>
  <ScaleCrop>false</ScaleCrop>
  <HeadingPairs>
    <vt:vector size="8" baseType="variant">
      <vt:variant>
        <vt:lpstr>Fuentes usadas</vt:lpstr>
      </vt:variant>
      <vt:variant>
        <vt:i4>4</vt:i4>
      </vt:variant>
      <vt:variant>
        <vt:lpstr>Tema</vt:lpstr>
      </vt:variant>
      <vt:variant>
        <vt:i4>1</vt:i4>
      </vt:variant>
      <vt:variant>
        <vt:lpstr>Servidores OLE incrustados</vt:lpstr>
      </vt:variant>
      <vt:variant>
        <vt:i4>1</vt:i4>
      </vt:variant>
      <vt:variant>
        <vt:lpstr>Títulos de diapositiva</vt:lpstr>
      </vt:variant>
      <vt:variant>
        <vt:i4>25</vt:i4>
      </vt:variant>
    </vt:vector>
  </HeadingPairs>
  <TitlesOfParts>
    <vt:vector size="31" baseType="lpstr">
      <vt:lpstr>Arial</vt:lpstr>
      <vt:lpstr>Avenir Next LT Pro</vt:lpstr>
      <vt:lpstr>Sitka Banner</vt:lpstr>
      <vt:lpstr>Wingdings</vt:lpstr>
      <vt:lpstr>HeadlinesVTI</vt:lpstr>
      <vt:lpstr>Worksheet</vt:lpstr>
      <vt:lpstr> Proyecto Análisis Sintáctico</vt:lpstr>
      <vt:lpstr>Léxico del proyecto : </vt:lpstr>
      <vt:lpstr>Símbolos terminales : </vt:lpstr>
      <vt:lpstr>Símbolos NO terminales : </vt:lpstr>
      <vt:lpstr>Símbolo inicial no terminal : </vt:lpstr>
      <vt:lpstr>Conjunto de producciones : </vt:lpstr>
      <vt:lpstr>First : </vt:lpstr>
      <vt:lpstr>Presentación de PowerPoint</vt:lpstr>
      <vt:lpstr>Follow : </vt:lpstr>
      <vt:lpstr>Presentación de PowerPoint</vt:lpstr>
      <vt:lpstr>Tabla sintáctica : </vt:lpstr>
      <vt:lpstr>Token de cada símbolo no terminal : </vt:lpstr>
      <vt:lpstr>Documentación</vt:lpstr>
      <vt:lpstr>Función “simboloterminalequivalenteacolumna”</vt:lpstr>
      <vt:lpstr>Función “columnaequivalente”</vt:lpstr>
      <vt:lpstr>Función “filaquivalente”</vt:lpstr>
      <vt:lpstr>Función “obtenerproducción”</vt:lpstr>
      <vt:lpstr>Presentación de PowerPoint</vt:lpstr>
      <vt:lpstr>Función “tokensqueseesperan”</vt:lpstr>
      <vt:lpstr>Función “analisissintactico”</vt:lpstr>
      <vt:lpstr>Código añadido a la función “analisissintactico”</vt:lpstr>
      <vt:lpstr>Pruebas</vt:lpstr>
      <vt:lpstr>Ejemplos de código fuente que no da error:</vt:lpstr>
      <vt:lpstr>Errores:</vt:lpstr>
      <vt:lpstr>Opinión de la clase: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Análisis Sintáctico</dc:title>
  <dc:creator>Daniel Salazar</dc:creator>
  <cp:lastModifiedBy>Daniel Salazar</cp:lastModifiedBy>
  <cp:revision>63</cp:revision>
  <dcterms:created xsi:type="dcterms:W3CDTF">2021-11-21T20:56:15Z</dcterms:created>
  <dcterms:modified xsi:type="dcterms:W3CDTF">2021-12-03T23:22:01Z</dcterms:modified>
</cp:coreProperties>
</file>